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6" r:id="rId1"/>
    <p:sldMasterId id="2147483672" r:id="rId2"/>
  </p:sldMasterIdLst>
  <p:sldIdLst>
    <p:sldId id="258" r:id="rId3"/>
    <p:sldId id="259" r:id="rId4"/>
  </p:sldIdLst>
  <p:sldSz cx="8382000" cy="11811000"/>
  <p:notesSz cx="8382000" cy="11811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4434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852039" y="10984230"/>
            <a:ext cx="2684272" cy="5905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419417" y="10984230"/>
            <a:ext cx="1929320" cy="5905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1/5/2017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6039612" y="10984230"/>
            <a:ext cx="1929320" cy="5905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1991468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1/5/2017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299753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object 2"/>
          <p:cNvSpPr/>
          <p:nvPr userDrawn="1"/>
        </p:nvSpPr>
        <p:spPr>
          <a:xfrm>
            <a:off x="147175" y="298673"/>
            <a:ext cx="0" cy="11261725"/>
          </a:xfrm>
          <a:custGeom>
            <a:avLst/>
            <a:gdLst/>
            <a:ahLst/>
            <a:cxnLst/>
            <a:rect l="l" t="t" r="r" b="b"/>
            <a:pathLst>
              <a:path h="11261725">
                <a:moveTo>
                  <a:pt x="0" y="0"/>
                </a:moveTo>
                <a:lnTo>
                  <a:pt x="0" y="11261153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8" name="object 3"/>
          <p:cNvSpPr/>
          <p:nvPr userDrawn="1"/>
        </p:nvSpPr>
        <p:spPr>
          <a:xfrm>
            <a:off x="298931" y="11660826"/>
            <a:ext cx="7840980" cy="0"/>
          </a:xfrm>
          <a:custGeom>
            <a:avLst/>
            <a:gdLst/>
            <a:ahLst/>
            <a:cxnLst/>
            <a:rect l="l" t="t" r="r" b="b"/>
            <a:pathLst>
              <a:path w="7840980">
                <a:moveTo>
                  <a:pt x="0" y="0"/>
                </a:moveTo>
                <a:lnTo>
                  <a:pt x="7840726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9" name="object 4"/>
          <p:cNvSpPr/>
          <p:nvPr userDrawn="1"/>
        </p:nvSpPr>
        <p:spPr>
          <a:xfrm>
            <a:off x="8240825" y="248179"/>
            <a:ext cx="0" cy="11261725"/>
          </a:xfrm>
          <a:custGeom>
            <a:avLst/>
            <a:gdLst/>
            <a:ahLst/>
            <a:cxnLst/>
            <a:rect l="l" t="t" r="r" b="b"/>
            <a:pathLst>
              <a:path h="11261725">
                <a:moveTo>
                  <a:pt x="0" y="11261153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0" name="object 5"/>
          <p:cNvSpPr/>
          <p:nvPr userDrawn="1"/>
        </p:nvSpPr>
        <p:spPr>
          <a:xfrm>
            <a:off x="248343" y="147177"/>
            <a:ext cx="7840980" cy="0"/>
          </a:xfrm>
          <a:custGeom>
            <a:avLst/>
            <a:gdLst/>
            <a:ahLst/>
            <a:cxnLst/>
            <a:rect l="l" t="t" r="r" b="b"/>
            <a:pathLst>
              <a:path w="7840980">
                <a:moveTo>
                  <a:pt x="7840726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1" name="object 6"/>
          <p:cNvSpPr/>
          <p:nvPr userDrawn="1"/>
        </p:nvSpPr>
        <p:spPr>
          <a:xfrm>
            <a:off x="147175" y="11610329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0"/>
                </a:moveTo>
                <a:lnTo>
                  <a:pt x="0" y="50495"/>
                </a:lnTo>
                <a:lnTo>
                  <a:pt x="50584" y="5049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2" name="object 7"/>
          <p:cNvSpPr/>
          <p:nvPr userDrawn="1"/>
        </p:nvSpPr>
        <p:spPr>
          <a:xfrm>
            <a:off x="8190237" y="11610329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50495"/>
                </a:moveTo>
                <a:lnTo>
                  <a:pt x="50584" y="50495"/>
                </a:lnTo>
                <a:lnTo>
                  <a:pt x="50584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3" name="object 8"/>
          <p:cNvSpPr/>
          <p:nvPr userDrawn="1"/>
        </p:nvSpPr>
        <p:spPr>
          <a:xfrm>
            <a:off x="8190237" y="147182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50584" y="50495"/>
                </a:moveTo>
                <a:lnTo>
                  <a:pt x="50584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4" name="object 9"/>
          <p:cNvSpPr/>
          <p:nvPr userDrawn="1"/>
        </p:nvSpPr>
        <p:spPr>
          <a:xfrm>
            <a:off x="147175" y="147182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50584" y="0"/>
                </a:moveTo>
                <a:lnTo>
                  <a:pt x="0" y="0"/>
                </a:lnTo>
                <a:lnTo>
                  <a:pt x="0" y="5049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5" name="object 10"/>
          <p:cNvSpPr/>
          <p:nvPr userDrawn="1"/>
        </p:nvSpPr>
        <p:spPr>
          <a:xfrm>
            <a:off x="684009" y="2016002"/>
            <a:ext cx="3154680" cy="995044"/>
          </a:xfrm>
          <a:custGeom>
            <a:avLst/>
            <a:gdLst/>
            <a:ahLst/>
            <a:cxnLst/>
            <a:rect l="l" t="t" r="r" b="b"/>
            <a:pathLst>
              <a:path w="3154679" h="995044">
                <a:moveTo>
                  <a:pt x="3154462" y="0"/>
                </a:moveTo>
                <a:lnTo>
                  <a:pt x="2988715" y="0"/>
                </a:lnTo>
                <a:lnTo>
                  <a:pt x="0" y="942335"/>
                </a:lnTo>
                <a:lnTo>
                  <a:pt x="0" y="994596"/>
                </a:lnTo>
                <a:lnTo>
                  <a:pt x="315446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6" name="object 11"/>
          <p:cNvSpPr/>
          <p:nvPr userDrawn="1"/>
        </p:nvSpPr>
        <p:spPr>
          <a:xfrm>
            <a:off x="684009" y="2016002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55" y="0"/>
                </a:moveTo>
                <a:lnTo>
                  <a:pt x="2627407" y="0"/>
                </a:lnTo>
                <a:lnTo>
                  <a:pt x="0" y="828419"/>
                </a:lnTo>
                <a:lnTo>
                  <a:pt x="0" y="880679"/>
                </a:lnTo>
                <a:lnTo>
                  <a:pt x="279315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7" name="object 12"/>
          <p:cNvSpPr/>
          <p:nvPr userDrawn="1"/>
        </p:nvSpPr>
        <p:spPr>
          <a:xfrm>
            <a:off x="684009" y="2016002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55" y="0"/>
                </a:moveTo>
                <a:lnTo>
                  <a:pt x="2627407" y="0"/>
                </a:lnTo>
                <a:lnTo>
                  <a:pt x="0" y="828419"/>
                </a:lnTo>
                <a:lnTo>
                  <a:pt x="0" y="880679"/>
                </a:lnTo>
                <a:lnTo>
                  <a:pt x="279315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8" name="object 13"/>
          <p:cNvSpPr/>
          <p:nvPr userDrawn="1"/>
        </p:nvSpPr>
        <p:spPr>
          <a:xfrm>
            <a:off x="684009" y="2016002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47" y="0"/>
                </a:moveTo>
                <a:lnTo>
                  <a:pt x="2266100" y="0"/>
                </a:lnTo>
                <a:lnTo>
                  <a:pt x="0" y="714498"/>
                </a:lnTo>
                <a:lnTo>
                  <a:pt x="0" y="766758"/>
                </a:lnTo>
                <a:lnTo>
                  <a:pt x="243184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9" name="object 14"/>
          <p:cNvSpPr/>
          <p:nvPr userDrawn="1"/>
        </p:nvSpPr>
        <p:spPr>
          <a:xfrm>
            <a:off x="684009" y="2016002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47" y="0"/>
                </a:moveTo>
                <a:lnTo>
                  <a:pt x="2266100" y="0"/>
                </a:lnTo>
                <a:lnTo>
                  <a:pt x="0" y="714498"/>
                </a:lnTo>
                <a:lnTo>
                  <a:pt x="0" y="766758"/>
                </a:lnTo>
                <a:lnTo>
                  <a:pt x="243184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0" name="object 15"/>
          <p:cNvSpPr/>
          <p:nvPr userDrawn="1"/>
        </p:nvSpPr>
        <p:spPr>
          <a:xfrm>
            <a:off x="684009" y="2016002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38" y="0"/>
                </a:moveTo>
                <a:lnTo>
                  <a:pt x="1904790" y="0"/>
                </a:lnTo>
                <a:lnTo>
                  <a:pt x="0" y="600580"/>
                </a:lnTo>
                <a:lnTo>
                  <a:pt x="0" y="652841"/>
                </a:lnTo>
                <a:lnTo>
                  <a:pt x="207053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1" name="object 16"/>
          <p:cNvSpPr/>
          <p:nvPr userDrawn="1"/>
        </p:nvSpPr>
        <p:spPr>
          <a:xfrm>
            <a:off x="684009" y="2016002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38" y="0"/>
                </a:moveTo>
                <a:lnTo>
                  <a:pt x="1904790" y="0"/>
                </a:lnTo>
                <a:lnTo>
                  <a:pt x="0" y="600580"/>
                </a:lnTo>
                <a:lnTo>
                  <a:pt x="0" y="652841"/>
                </a:lnTo>
                <a:lnTo>
                  <a:pt x="207053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2" name="object 17"/>
          <p:cNvSpPr/>
          <p:nvPr userDrawn="1"/>
        </p:nvSpPr>
        <p:spPr>
          <a:xfrm>
            <a:off x="684009" y="2016002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26" y="0"/>
                </a:moveTo>
                <a:lnTo>
                  <a:pt x="1543479" y="0"/>
                </a:lnTo>
                <a:lnTo>
                  <a:pt x="0" y="486663"/>
                </a:lnTo>
                <a:lnTo>
                  <a:pt x="0" y="538923"/>
                </a:lnTo>
                <a:lnTo>
                  <a:pt x="170922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3" name="object 18"/>
          <p:cNvSpPr/>
          <p:nvPr userDrawn="1"/>
        </p:nvSpPr>
        <p:spPr>
          <a:xfrm>
            <a:off x="684009" y="2016002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26" y="0"/>
                </a:moveTo>
                <a:lnTo>
                  <a:pt x="1543479" y="0"/>
                </a:lnTo>
                <a:lnTo>
                  <a:pt x="0" y="486663"/>
                </a:lnTo>
                <a:lnTo>
                  <a:pt x="0" y="538923"/>
                </a:lnTo>
                <a:lnTo>
                  <a:pt x="170922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4" name="object 19"/>
          <p:cNvSpPr/>
          <p:nvPr userDrawn="1"/>
        </p:nvSpPr>
        <p:spPr>
          <a:xfrm>
            <a:off x="684009" y="2016002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19" y="0"/>
                </a:moveTo>
                <a:lnTo>
                  <a:pt x="1182171" y="0"/>
                </a:lnTo>
                <a:lnTo>
                  <a:pt x="0" y="372742"/>
                </a:lnTo>
                <a:lnTo>
                  <a:pt x="0" y="425003"/>
                </a:lnTo>
                <a:lnTo>
                  <a:pt x="13479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5" name="object 20"/>
          <p:cNvSpPr/>
          <p:nvPr userDrawn="1"/>
        </p:nvSpPr>
        <p:spPr>
          <a:xfrm>
            <a:off x="684009" y="2016002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19" y="0"/>
                </a:moveTo>
                <a:lnTo>
                  <a:pt x="1182171" y="0"/>
                </a:lnTo>
                <a:lnTo>
                  <a:pt x="0" y="372742"/>
                </a:lnTo>
                <a:lnTo>
                  <a:pt x="0" y="425003"/>
                </a:lnTo>
                <a:lnTo>
                  <a:pt x="13479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6" name="object 21"/>
          <p:cNvSpPr/>
          <p:nvPr userDrawn="1"/>
        </p:nvSpPr>
        <p:spPr>
          <a:xfrm>
            <a:off x="684009" y="2016002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11" y="0"/>
                </a:moveTo>
                <a:lnTo>
                  <a:pt x="820863" y="0"/>
                </a:lnTo>
                <a:lnTo>
                  <a:pt x="0" y="258821"/>
                </a:lnTo>
                <a:lnTo>
                  <a:pt x="0" y="311082"/>
                </a:lnTo>
                <a:lnTo>
                  <a:pt x="98661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7" name="object 22"/>
          <p:cNvSpPr/>
          <p:nvPr userDrawn="1"/>
        </p:nvSpPr>
        <p:spPr>
          <a:xfrm>
            <a:off x="684009" y="2016002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11" y="0"/>
                </a:moveTo>
                <a:lnTo>
                  <a:pt x="820863" y="0"/>
                </a:lnTo>
                <a:lnTo>
                  <a:pt x="0" y="258821"/>
                </a:lnTo>
                <a:lnTo>
                  <a:pt x="0" y="311082"/>
                </a:lnTo>
                <a:lnTo>
                  <a:pt x="98661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8" name="object 23"/>
          <p:cNvSpPr/>
          <p:nvPr userDrawn="1"/>
        </p:nvSpPr>
        <p:spPr>
          <a:xfrm>
            <a:off x="684009" y="2016002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3" y="0"/>
                </a:moveTo>
                <a:lnTo>
                  <a:pt x="459555" y="0"/>
                </a:lnTo>
                <a:lnTo>
                  <a:pt x="0" y="144892"/>
                </a:lnTo>
                <a:lnTo>
                  <a:pt x="0" y="197152"/>
                </a:lnTo>
                <a:lnTo>
                  <a:pt x="6253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9" name="object 24"/>
          <p:cNvSpPr/>
          <p:nvPr userDrawn="1"/>
        </p:nvSpPr>
        <p:spPr>
          <a:xfrm>
            <a:off x="684009" y="2016002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3" y="0"/>
                </a:moveTo>
                <a:lnTo>
                  <a:pt x="459555" y="0"/>
                </a:lnTo>
                <a:lnTo>
                  <a:pt x="0" y="144892"/>
                </a:lnTo>
                <a:lnTo>
                  <a:pt x="0" y="197152"/>
                </a:lnTo>
                <a:lnTo>
                  <a:pt x="6253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0" name="object 25"/>
          <p:cNvSpPr/>
          <p:nvPr userDrawn="1"/>
        </p:nvSpPr>
        <p:spPr>
          <a:xfrm>
            <a:off x="696337" y="2016002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0733" y="20"/>
                </a:lnTo>
                <a:lnTo>
                  <a:pt x="73981" y="1554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1" name="object 26"/>
          <p:cNvSpPr/>
          <p:nvPr userDrawn="1"/>
        </p:nvSpPr>
        <p:spPr>
          <a:xfrm>
            <a:off x="696337" y="2016002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0733" y="20"/>
                </a:lnTo>
                <a:lnTo>
                  <a:pt x="73981" y="1554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2" name="object 27"/>
          <p:cNvSpPr/>
          <p:nvPr userDrawn="1"/>
        </p:nvSpPr>
        <p:spPr>
          <a:xfrm>
            <a:off x="684009" y="2018385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70" y="0"/>
                </a:moveTo>
                <a:lnTo>
                  <a:pt x="0" y="1053882"/>
                </a:lnTo>
                <a:lnTo>
                  <a:pt x="0" y="1106143"/>
                </a:lnTo>
                <a:lnTo>
                  <a:pt x="3409361" y="31165"/>
                </a:lnTo>
                <a:lnTo>
                  <a:pt x="3396218" y="20779"/>
                </a:lnTo>
                <a:lnTo>
                  <a:pt x="3380807" y="11882"/>
                </a:lnTo>
                <a:lnTo>
                  <a:pt x="3362950" y="4835"/>
                </a:lnTo>
                <a:lnTo>
                  <a:pt x="334247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3" name="object 28"/>
          <p:cNvSpPr/>
          <p:nvPr userDrawn="1"/>
        </p:nvSpPr>
        <p:spPr>
          <a:xfrm>
            <a:off x="684009" y="2018385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70" y="0"/>
                </a:moveTo>
                <a:lnTo>
                  <a:pt x="0" y="1053882"/>
                </a:lnTo>
                <a:lnTo>
                  <a:pt x="0" y="1106143"/>
                </a:lnTo>
                <a:lnTo>
                  <a:pt x="3409361" y="31165"/>
                </a:lnTo>
                <a:lnTo>
                  <a:pt x="3396218" y="20779"/>
                </a:lnTo>
                <a:lnTo>
                  <a:pt x="3380807" y="11882"/>
                </a:lnTo>
                <a:lnTo>
                  <a:pt x="3362950" y="4835"/>
                </a:lnTo>
                <a:lnTo>
                  <a:pt x="334247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4" name="object 29"/>
          <p:cNvSpPr/>
          <p:nvPr userDrawn="1"/>
        </p:nvSpPr>
        <p:spPr>
          <a:xfrm>
            <a:off x="684009" y="2100437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42" y="0"/>
                </a:moveTo>
                <a:lnTo>
                  <a:pt x="0" y="1085744"/>
                </a:lnTo>
                <a:lnTo>
                  <a:pt x="0" y="1138005"/>
                </a:lnTo>
                <a:lnTo>
                  <a:pt x="3455290" y="48552"/>
                </a:lnTo>
                <a:lnTo>
                  <a:pt x="3454056" y="39028"/>
                </a:lnTo>
                <a:lnTo>
                  <a:pt x="3451869" y="27395"/>
                </a:lnTo>
                <a:lnTo>
                  <a:pt x="3448455" y="14203"/>
                </a:lnTo>
                <a:lnTo>
                  <a:pt x="34435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5" name="object 30"/>
          <p:cNvSpPr/>
          <p:nvPr userDrawn="1"/>
        </p:nvSpPr>
        <p:spPr>
          <a:xfrm>
            <a:off x="684009" y="2100437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42" y="0"/>
                </a:moveTo>
                <a:lnTo>
                  <a:pt x="0" y="1085744"/>
                </a:lnTo>
                <a:lnTo>
                  <a:pt x="0" y="1138005"/>
                </a:lnTo>
                <a:lnTo>
                  <a:pt x="3455290" y="48552"/>
                </a:lnTo>
                <a:lnTo>
                  <a:pt x="3454056" y="39028"/>
                </a:lnTo>
                <a:lnTo>
                  <a:pt x="3451869" y="27395"/>
                </a:lnTo>
                <a:lnTo>
                  <a:pt x="3448455" y="14203"/>
                </a:lnTo>
                <a:lnTo>
                  <a:pt x="344354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6" name="object 31"/>
          <p:cNvSpPr/>
          <p:nvPr userDrawn="1"/>
        </p:nvSpPr>
        <p:spPr>
          <a:xfrm>
            <a:off x="684009" y="2210433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7" name="object 32"/>
          <p:cNvSpPr/>
          <p:nvPr userDrawn="1"/>
        </p:nvSpPr>
        <p:spPr>
          <a:xfrm>
            <a:off x="684009" y="2210433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8" name="object 33"/>
          <p:cNvSpPr/>
          <p:nvPr userDrawn="1"/>
        </p:nvSpPr>
        <p:spPr>
          <a:xfrm>
            <a:off x="684009" y="232435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9" name="object 34"/>
          <p:cNvSpPr/>
          <p:nvPr userDrawn="1"/>
        </p:nvSpPr>
        <p:spPr>
          <a:xfrm>
            <a:off x="684009" y="232435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0" name="object 35"/>
          <p:cNvSpPr/>
          <p:nvPr userDrawn="1"/>
        </p:nvSpPr>
        <p:spPr>
          <a:xfrm>
            <a:off x="684009" y="243827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1" name="object 36"/>
          <p:cNvSpPr/>
          <p:nvPr userDrawn="1"/>
        </p:nvSpPr>
        <p:spPr>
          <a:xfrm>
            <a:off x="684009" y="243827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2" name="object 37"/>
          <p:cNvSpPr/>
          <p:nvPr userDrawn="1"/>
        </p:nvSpPr>
        <p:spPr>
          <a:xfrm>
            <a:off x="684009" y="255219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3" name="object 38"/>
          <p:cNvSpPr/>
          <p:nvPr userDrawn="1"/>
        </p:nvSpPr>
        <p:spPr>
          <a:xfrm>
            <a:off x="684009" y="255219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4" name="object 39"/>
          <p:cNvSpPr/>
          <p:nvPr userDrawn="1"/>
        </p:nvSpPr>
        <p:spPr>
          <a:xfrm>
            <a:off x="684009" y="266611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5" name="object 40"/>
          <p:cNvSpPr/>
          <p:nvPr userDrawn="1"/>
        </p:nvSpPr>
        <p:spPr>
          <a:xfrm>
            <a:off x="684009" y="266611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6" name="object 41"/>
          <p:cNvSpPr/>
          <p:nvPr userDrawn="1"/>
        </p:nvSpPr>
        <p:spPr>
          <a:xfrm>
            <a:off x="684009" y="2780036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7" name="object 42"/>
          <p:cNvSpPr/>
          <p:nvPr userDrawn="1"/>
        </p:nvSpPr>
        <p:spPr>
          <a:xfrm>
            <a:off x="684009" y="2780036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8" name="object 43"/>
          <p:cNvSpPr/>
          <p:nvPr userDrawn="1"/>
        </p:nvSpPr>
        <p:spPr>
          <a:xfrm>
            <a:off x="684009" y="289395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9" name="object 44"/>
          <p:cNvSpPr/>
          <p:nvPr userDrawn="1"/>
        </p:nvSpPr>
        <p:spPr>
          <a:xfrm>
            <a:off x="684009" y="289395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0" name="object 45"/>
          <p:cNvSpPr/>
          <p:nvPr userDrawn="1"/>
        </p:nvSpPr>
        <p:spPr>
          <a:xfrm>
            <a:off x="687353" y="3007877"/>
            <a:ext cx="3453129" cy="1136015"/>
          </a:xfrm>
          <a:custGeom>
            <a:avLst/>
            <a:gdLst/>
            <a:ahLst/>
            <a:cxnLst/>
            <a:rect l="l" t="t" r="r" b="b"/>
            <a:pathLst>
              <a:path w="3453129" h="1136014">
                <a:moveTo>
                  <a:pt x="3452643" y="0"/>
                </a:moveTo>
                <a:lnTo>
                  <a:pt x="0" y="1088617"/>
                </a:lnTo>
                <a:lnTo>
                  <a:pt x="2468" y="1099355"/>
                </a:lnTo>
                <a:lnTo>
                  <a:pt x="5927" y="1111001"/>
                </a:lnTo>
                <a:lnTo>
                  <a:pt x="10544" y="1123218"/>
                </a:lnTo>
                <a:lnTo>
                  <a:pt x="16484" y="1135670"/>
                </a:lnTo>
                <a:lnTo>
                  <a:pt x="3452643" y="52260"/>
                </a:lnTo>
                <a:lnTo>
                  <a:pt x="345264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1" name="object 46"/>
          <p:cNvSpPr/>
          <p:nvPr userDrawn="1"/>
        </p:nvSpPr>
        <p:spPr>
          <a:xfrm>
            <a:off x="687353" y="3007877"/>
            <a:ext cx="3453129" cy="1136015"/>
          </a:xfrm>
          <a:custGeom>
            <a:avLst/>
            <a:gdLst/>
            <a:ahLst/>
            <a:cxnLst/>
            <a:rect l="l" t="t" r="r" b="b"/>
            <a:pathLst>
              <a:path w="3453129" h="1136014">
                <a:moveTo>
                  <a:pt x="3452643" y="0"/>
                </a:moveTo>
                <a:lnTo>
                  <a:pt x="0" y="1088617"/>
                </a:lnTo>
                <a:lnTo>
                  <a:pt x="2468" y="1099355"/>
                </a:lnTo>
                <a:lnTo>
                  <a:pt x="5927" y="1111001"/>
                </a:lnTo>
                <a:lnTo>
                  <a:pt x="10544" y="1123218"/>
                </a:lnTo>
                <a:lnTo>
                  <a:pt x="16484" y="1135670"/>
                </a:lnTo>
                <a:lnTo>
                  <a:pt x="3452643" y="52260"/>
                </a:lnTo>
                <a:lnTo>
                  <a:pt x="345264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2" name="object 47"/>
          <p:cNvSpPr/>
          <p:nvPr userDrawn="1"/>
        </p:nvSpPr>
        <p:spPr>
          <a:xfrm>
            <a:off x="747678" y="3121798"/>
            <a:ext cx="3392804" cy="1090295"/>
          </a:xfrm>
          <a:custGeom>
            <a:avLst/>
            <a:gdLst/>
            <a:ahLst/>
            <a:cxnLst/>
            <a:rect l="l" t="t" r="r" b="b"/>
            <a:pathLst>
              <a:path w="3392804" h="1090295">
                <a:moveTo>
                  <a:pt x="3392318" y="0"/>
                </a:moveTo>
                <a:lnTo>
                  <a:pt x="0" y="1069592"/>
                </a:lnTo>
                <a:lnTo>
                  <a:pt x="16123" y="1078064"/>
                </a:lnTo>
                <a:lnTo>
                  <a:pt x="34763" y="1084566"/>
                </a:lnTo>
                <a:lnTo>
                  <a:pt x="56103" y="1088734"/>
                </a:lnTo>
                <a:lnTo>
                  <a:pt x="80327" y="1090204"/>
                </a:lnTo>
                <a:lnTo>
                  <a:pt x="100380" y="1090204"/>
                </a:lnTo>
                <a:lnTo>
                  <a:pt x="3392318" y="52260"/>
                </a:lnTo>
                <a:lnTo>
                  <a:pt x="339231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3" name="object 48"/>
          <p:cNvSpPr/>
          <p:nvPr userDrawn="1"/>
        </p:nvSpPr>
        <p:spPr>
          <a:xfrm>
            <a:off x="747678" y="3121798"/>
            <a:ext cx="3392804" cy="1090295"/>
          </a:xfrm>
          <a:custGeom>
            <a:avLst/>
            <a:gdLst/>
            <a:ahLst/>
            <a:cxnLst/>
            <a:rect l="l" t="t" r="r" b="b"/>
            <a:pathLst>
              <a:path w="3392804" h="1090295">
                <a:moveTo>
                  <a:pt x="3392318" y="0"/>
                </a:moveTo>
                <a:lnTo>
                  <a:pt x="0" y="1069592"/>
                </a:lnTo>
                <a:lnTo>
                  <a:pt x="16123" y="1078064"/>
                </a:lnTo>
                <a:lnTo>
                  <a:pt x="34763" y="1084566"/>
                </a:lnTo>
                <a:lnTo>
                  <a:pt x="56103" y="1088734"/>
                </a:lnTo>
                <a:lnTo>
                  <a:pt x="80327" y="1090204"/>
                </a:lnTo>
                <a:lnTo>
                  <a:pt x="100380" y="1090204"/>
                </a:lnTo>
                <a:lnTo>
                  <a:pt x="3392318" y="52260"/>
                </a:lnTo>
                <a:lnTo>
                  <a:pt x="339231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4" name="object 49"/>
          <p:cNvSpPr/>
          <p:nvPr userDrawn="1"/>
        </p:nvSpPr>
        <p:spPr>
          <a:xfrm>
            <a:off x="1043613" y="3235717"/>
            <a:ext cx="3096895" cy="976630"/>
          </a:xfrm>
          <a:custGeom>
            <a:avLst/>
            <a:gdLst/>
            <a:ahLst/>
            <a:cxnLst/>
            <a:rect l="l" t="t" r="r" b="b"/>
            <a:pathLst>
              <a:path w="3096895" h="976629">
                <a:moveTo>
                  <a:pt x="3096383" y="0"/>
                </a:moveTo>
                <a:lnTo>
                  <a:pt x="0" y="976285"/>
                </a:lnTo>
                <a:lnTo>
                  <a:pt x="165747" y="976285"/>
                </a:lnTo>
                <a:lnTo>
                  <a:pt x="3096383" y="52260"/>
                </a:lnTo>
                <a:lnTo>
                  <a:pt x="309638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5" name="object 50"/>
          <p:cNvSpPr/>
          <p:nvPr userDrawn="1"/>
        </p:nvSpPr>
        <p:spPr>
          <a:xfrm>
            <a:off x="1043613" y="3235717"/>
            <a:ext cx="3096895" cy="976630"/>
          </a:xfrm>
          <a:custGeom>
            <a:avLst/>
            <a:gdLst/>
            <a:ahLst/>
            <a:cxnLst/>
            <a:rect l="l" t="t" r="r" b="b"/>
            <a:pathLst>
              <a:path w="3096895" h="976629">
                <a:moveTo>
                  <a:pt x="3096383" y="0"/>
                </a:moveTo>
                <a:lnTo>
                  <a:pt x="0" y="976285"/>
                </a:lnTo>
                <a:lnTo>
                  <a:pt x="165747" y="976285"/>
                </a:lnTo>
                <a:lnTo>
                  <a:pt x="3096383" y="52260"/>
                </a:lnTo>
                <a:lnTo>
                  <a:pt x="309638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6" name="object 51"/>
          <p:cNvSpPr/>
          <p:nvPr userDrawn="1"/>
        </p:nvSpPr>
        <p:spPr>
          <a:xfrm>
            <a:off x="1404928" y="3349636"/>
            <a:ext cx="2735580" cy="862965"/>
          </a:xfrm>
          <a:custGeom>
            <a:avLst/>
            <a:gdLst/>
            <a:ahLst/>
            <a:cxnLst/>
            <a:rect l="l" t="t" r="r" b="b"/>
            <a:pathLst>
              <a:path w="2735579" h="862964">
                <a:moveTo>
                  <a:pt x="2735068" y="0"/>
                </a:moveTo>
                <a:lnTo>
                  <a:pt x="0" y="862366"/>
                </a:lnTo>
                <a:lnTo>
                  <a:pt x="165747" y="862366"/>
                </a:lnTo>
                <a:lnTo>
                  <a:pt x="2735068" y="52260"/>
                </a:lnTo>
                <a:lnTo>
                  <a:pt x="273506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7" name="object 52"/>
          <p:cNvSpPr/>
          <p:nvPr userDrawn="1"/>
        </p:nvSpPr>
        <p:spPr>
          <a:xfrm>
            <a:off x="1404928" y="3349636"/>
            <a:ext cx="2735580" cy="862965"/>
          </a:xfrm>
          <a:custGeom>
            <a:avLst/>
            <a:gdLst/>
            <a:ahLst/>
            <a:cxnLst/>
            <a:rect l="l" t="t" r="r" b="b"/>
            <a:pathLst>
              <a:path w="2735579" h="862964">
                <a:moveTo>
                  <a:pt x="2735068" y="0"/>
                </a:moveTo>
                <a:lnTo>
                  <a:pt x="0" y="862366"/>
                </a:lnTo>
                <a:lnTo>
                  <a:pt x="165747" y="862366"/>
                </a:lnTo>
                <a:lnTo>
                  <a:pt x="2735068" y="52260"/>
                </a:lnTo>
                <a:lnTo>
                  <a:pt x="273506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8" name="object 53"/>
          <p:cNvSpPr/>
          <p:nvPr userDrawn="1"/>
        </p:nvSpPr>
        <p:spPr>
          <a:xfrm>
            <a:off x="1766230" y="3463556"/>
            <a:ext cx="2374265" cy="748665"/>
          </a:xfrm>
          <a:custGeom>
            <a:avLst/>
            <a:gdLst/>
            <a:ahLst/>
            <a:cxnLst/>
            <a:rect l="l" t="t" r="r" b="b"/>
            <a:pathLst>
              <a:path w="2374265" h="748664">
                <a:moveTo>
                  <a:pt x="2373765" y="0"/>
                </a:moveTo>
                <a:lnTo>
                  <a:pt x="0" y="748447"/>
                </a:lnTo>
                <a:lnTo>
                  <a:pt x="165747" y="748447"/>
                </a:lnTo>
                <a:lnTo>
                  <a:pt x="2373765" y="52260"/>
                </a:lnTo>
                <a:lnTo>
                  <a:pt x="23737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9" name="object 54"/>
          <p:cNvSpPr/>
          <p:nvPr userDrawn="1"/>
        </p:nvSpPr>
        <p:spPr>
          <a:xfrm>
            <a:off x="1766230" y="3463556"/>
            <a:ext cx="2374265" cy="748665"/>
          </a:xfrm>
          <a:custGeom>
            <a:avLst/>
            <a:gdLst/>
            <a:ahLst/>
            <a:cxnLst/>
            <a:rect l="l" t="t" r="r" b="b"/>
            <a:pathLst>
              <a:path w="2374265" h="748664">
                <a:moveTo>
                  <a:pt x="2373765" y="0"/>
                </a:moveTo>
                <a:lnTo>
                  <a:pt x="0" y="748447"/>
                </a:lnTo>
                <a:lnTo>
                  <a:pt x="165747" y="748447"/>
                </a:lnTo>
                <a:lnTo>
                  <a:pt x="2373765" y="52260"/>
                </a:lnTo>
                <a:lnTo>
                  <a:pt x="23737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0" name="object 55"/>
          <p:cNvSpPr/>
          <p:nvPr userDrawn="1"/>
        </p:nvSpPr>
        <p:spPr>
          <a:xfrm>
            <a:off x="2127550" y="3577477"/>
            <a:ext cx="2012950" cy="635000"/>
          </a:xfrm>
          <a:custGeom>
            <a:avLst/>
            <a:gdLst/>
            <a:ahLst/>
            <a:cxnLst/>
            <a:rect l="l" t="t" r="r" b="b"/>
            <a:pathLst>
              <a:path w="2012950" h="635000">
                <a:moveTo>
                  <a:pt x="2012445" y="0"/>
                </a:moveTo>
                <a:lnTo>
                  <a:pt x="0" y="634527"/>
                </a:lnTo>
                <a:lnTo>
                  <a:pt x="165747" y="634527"/>
                </a:lnTo>
                <a:lnTo>
                  <a:pt x="2012445" y="52260"/>
                </a:lnTo>
                <a:lnTo>
                  <a:pt x="201244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1" name="object 56"/>
          <p:cNvSpPr/>
          <p:nvPr userDrawn="1"/>
        </p:nvSpPr>
        <p:spPr>
          <a:xfrm>
            <a:off x="2127550" y="3577477"/>
            <a:ext cx="2012950" cy="635000"/>
          </a:xfrm>
          <a:custGeom>
            <a:avLst/>
            <a:gdLst/>
            <a:ahLst/>
            <a:cxnLst/>
            <a:rect l="l" t="t" r="r" b="b"/>
            <a:pathLst>
              <a:path w="2012950" h="635000">
                <a:moveTo>
                  <a:pt x="2012445" y="0"/>
                </a:moveTo>
                <a:lnTo>
                  <a:pt x="0" y="634527"/>
                </a:lnTo>
                <a:lnTo>
                  <a:pt x="165747" y="634527"/>
                </a:lnTo>
                <a:lnTo>
                  <a:pt x="2012445" y="52260"/>
                </a:lnTo>
                <a:lnTo>
                  <a:pt x="201244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2" name="object 57"/>
          <p:cNvSpPr/>
          <p:nvPr userDrawn="1"/>
        </p:nvSpPr>
        <p:spPr>
          <a:xfrm>
            <a:off x="2488848" y="3691398"/>
            <a:ext cx="1651635" cy="520700"/>
          </a:xfrm>
          <a:custGeom>
            <a:avLst/>
            <a:gdLst/>
            <a:ahLst/>
            <a:cxnLst/>
            <a:rect l="l" t="t" r="r" b="b"/>
            <a:pathLst>
              <a:path w="1651635" h="520700">
                <a:moveTo>
                  <a:pt x="1651148" y="0"/>
                </a:moveTo>
                <a:lnTo>
                  <a:pt x="0" y="520597"/>
                </a:lnTo>
                <a:lnTo>
                  <a:pt x="165747" y="520597"/>
                </a:lnTo>
                <a:lnTo>
                  <a:pt x="1651148" y="52260"/>
                </a:lnTo>
                <a:lnTo>
                  <a:pt x="165114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3" name="object 58"/>
          <p:cNvSpPr/>
          <p:nvPr userDrawn="1"/>
        </p:nvSpPr>
        <p:spPr>
          <a:xfrm>
            <a:off x="2488848" y="3691398"/>
            <a:ext cx="1651635" cy="520700"/>
          </a:xfrm>
          <a:custGeom>
            <a:avLst/>
            <a:gdLst/>
            <a:ahLst/>
            <a:cxnLst/>
            <a:rect l="l" t="t" r="r" b="b"/>
            <a:pathLst>
              <a:path w="1651635" h="520700">
                <a:moveTo>
                  <a:pt x="1651148" y="0"/>
                </a:moveTo>
                <a:lnTo>
                  <a:pt x="0" y="520597"/>
                </a:lnTo>
                <a:lnTo>
                  <a:pt x="165747" y="520597"/>
                </a:lnTo>
                <a:lnTo>
                  <a:pt x="1651148" y="52260"/>
                </a:lnTo>
                <a:lnTo>
                  <a:pt x="165114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4" name="object 59"/>
          <p:cNvSpPr/>
          <p:nvPr userDrawn="1"/>
        </p:nvSpPr>
        <p:spPr>
          <a:xfrm>
            <a:off x="2850163" y="3805318"/>
            <a:ext cx="1290320" cy="407034"/>
          </a:xfrm>
          <a:custGeom>
            <a:avLst/>
            <a:gdLst/>
            <a:ahLst/>
            <a:cxnLst/>
            <a:rect l="l" t="t" r="r" b="b"/>
            <a:pathLst>
              <a:path w="1290320" h="407035">
                <a:moveTo>
                  <a:pt x="1289833" y="0"/>
                </a:moveTo>
                <a:lnTo>
                  <a:pt x="0" y="406678"/>
                </a:lnTo>
                <a:lnTo>
                  <a:pt x="165747" y="406678"/>
                </a:lnTo>
                <a:lnTo>
                  <a:pt x="1289833" y="52260"/>
                </a:lnTo>
                <a:lnTo>
                  <a:pt x="128983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5" name="object 60"/>
          <p:cNvSpPr/>
          <p:nvPr userDrawn="1"/>
        </p:nvSpPr>
        <p:spPr>
          <a:xfrm>
            <a:off x="2850163" y="3805318"/>
            <a:ext cx="1290320" cy="407034"/>
          </a:xfrm>
          <a:custGeom>
            <a:avLst/>
            <a:gdLst/>
            <a:ahLst/>
            <a:cxnLst/>
            <a:rect l="l" t="t" r="r" b="b"/>
            <a:pathLst>
              <a:path w="1290320" h="407035">
                <a:moveTo>
                  <a:pt x="1289833" y="0"/>
                </a:moveTo>
                <a:lnTo>
                  <a:pt x="0" y="406678"/>
                </a:lnTo>
                <a:lnTo>
                  <a:pt x="165747" y="406678"/>
                </a:lnTo>
                <a:lnTo>
                  <a:pt x="1289833" y="52260"/>
                </a:lnTo>
                <a:lnTo>
                  <a:pt x="128983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6" name="object 61"/>
          <p:cNvSpPr/>
          <p:nvPr userDrawn="1"/>
        </p:nvSpPr>
        <p:spPr>
          <a:xfrm>
            <a:off x="3211465" y="3919237"/>
            <a:ext cx="929005" cy="293370"/>
          </a:xfrm>
          <a:custGeom>
            <a:avLst/>
            <a:gdLst/>
            <a:ahLst/>
            <a:cxnLst/>
            <a:rect l="l" t="t" r="r" b="b"/>
            <a:pathLst>
              <a:path w="929004" h="293370">
                <a:moveTo>
                  <a:pt x="928531" y="0"/>
                </a:moveTo>
                <a:lnTo>
                  <a:pt x="0" y="292759"/>
                </a:lnTo>
                <a:lnTo>
                  <a:pt x="165747" y="292759"/>
                </a:lnTo>
                <a:lnTo>
                  <a:pt x="928531" y="52260"/>
                </a:lnTo>
                <a:lnTo>
                  <a:pt x="9285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7" name="object 62"/>
          <p:cNvSpPr/>
          <p:nvPr userDrawn="1"/>
        </p:nvSpPr>
        <p:spPr>
          <a:xfrm>
            <a:off x="3211465" y="3919237"/>
            <a:ext cx="929005" cy="293370"/>
          </a:xfrm>
          <a:custGeom>
            <a:avLst/>
            <a:gdLst/>
            <a:ahLst/>
            <a:cxnLst/>
            <a:rect l="l" t="t" r="r" b="b"/>
            <a:pathLst>
              <a:path w="929004" h="293370">
                <a:moveTo>
                  <a:pt x="928531" y="0"/>
                </a:moveTo>
                <a:lnTo>
                  <a:pt x="0" y="292759"/>
                </a:lnTo>
                <a:lnTo>
                  <a:pt x="165747" y="292759"/>
                </a:lnTo>
                <a:lnTo>
                  <a:pt x="928531" y="52260"/>
                </a:lnTo>
                <a:lnTo>
                  <a:pt x="9285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8" name="object 63"/>
          <p:cNvSpPr/>
          <p:nvPr userDrawn="1"/>
        </p:nvSpPr>
        <p:spPr>
          <a:xfrm>
            <a:off x="3572780" y="4033157"/>
            <a:ext cx="567690" cy="179070"/>
          </a:xfrm>
          <a:custGeom>
            <a:avLst/>
            <a:gdLst/>
            <a:ahLst/>
            <a:cxnLst/>
            <a:rect l="l" t="t" r="r" b="b"/>
            <a:pathLst>
              <a:path w="567689" h="179070">
                <a:moveTo>
                  <a:pt x="567216" y="0"/>
                </a:moveTo>
                <a:lnTo>
                  <a:pt x="0" y="178840"/>
                </a:lnTo>
                <a:lnTo>
                  <a:pt x="165735" y="178840"/>
                </a:lnTo>
                <a:lnTo>
                  <a:pt x="566458" y="52500"/>
                </a:lnTo>
                <a:lnTo>
                  <a:pt x="566864" y="47878"/>
                </a:lnTo>
                <a:lnTo>
                  <a:pt x="567216" y="34855"/>
                </a:lnTo>
                <a:lnTo>
                  <a:pt x="567216" y="0"/>
                </a:lnTo>
                <a:close/>
              </a:path>
              <a:path w="567689" h="179070">
                <a:moveTo>
                  <a:pt x="542124" y="121829"/>
                </a:moveTo>
                <a:lnTo>
                  <a:pt x="361302" y="178840"/>
                </a:lnTo>
                <a:lnTo>
                  <a:pt x="424245" y="178820"/>
                </a:lnTo>
                <a:lnTo>
                  <a:pt x="470452" y="177571"/>
                </a:lnTo>
                <a:lnTo>
                  <a:pt x="496314" y="171723"/>
                </a:lnTo>
                <a:lnTo>
                  <a:pt x="517056" y="154796"/>
                </a:lnTo>
                <a:lnTo>
                  <a:pt x="542124" y="12182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9" name="object 64"/>
          <p:cNvSpPr/>
          <p:nvPr userDrawn="1"/>
        </p:nvSpPr>
        <p:spPr>
          <a:xfrm>
            <a:off x="3572780" y="4033157"/>
            <a:ext cx="567690" cy="179070"/>
          </a:xfrm>
          <a:custGeom>
            <a:avLst/>
            <a:gdLst/>
            <a:ahLst/>
            <a:cxnLst/>
            <a:rect l="l" t="t" r="r" b="b"/>
            <a:pathLst>
              <a:path w="567689" h="179070">
                <a:moveTo>
                  <a:pt x="567216" y="0"/>
                </a:moveTo>
                <a:lnTo>
                  <a:pt x="0" y="178840"/>
                </a:lnTo>
                <a:lnTo>
                  <a:pt x="165735" y="178840"/>
                </a:lnTo>
                <a:lnTo>
                  <a:pt x="566458" y="52500"/>
                </a:lnTo>
                <a:lnTo>
                  <a:pt x="566864" y="47878"/>
                </a:lnTo>
                <a:lnTo>
                  <a:pt x="567216" y="34855"/>
                </a:lnTo>
                <a:lnTo>
                  <a:pt x="567216" y="0"/>
                </a:lnTo>
                <a:close/>
              </a:path>
              <a:path w="567689" h="179070">
                <a:moveTo>
                  <a:pt x="542124" y="121829"/>
                </a:moveTo>
                <a:lnTo>
                  <a:pt x="361302" y="178840"/>
                </a:lnTo>
                <a:lnTo>
                  <a:pt x="424245" y="178820"/>
                </a:lnTo>
                <a:lnTo>
                  <a:pt x="470452" y="177571"/>
                </a:lnTo>
                <a:lnTo>
                  <a:pt x="496314" y="171723"/>
                </a:lnTo>
                <a:lnTo>
                  <a:pt x="517056" y="154796"/>
                </a:lnTo>
                <a:lnTo>
                  <a:pt x="542124" y="12182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0" name="object 65"/>
          <p:cNvSpPr/>
          <p:nvPr userDrawn="1"/>
        </p:nvSpPr>
        <p:spPr>
          <a:xfrm>
            <a:off x="791994" y="2124002"/>
            <a:ext cx="3240405" cy="1980564"/>
          </a:xfrm>
          <a:custGeom>
            <a:avLst/>
            <a:gdLst/>
            <a:ahLst/>
            <a:cxnLst/>
            <a:rect l="l" t="t" r="r" b="b"/>
            <a:pathLst>
              <a:path w="3240404" h="1980564">
                <a:moveTo>
                  <a:pt x="3096006" y="0"/>
                </a:moveTo>
                <a:lnTo>
                  <a:pt x="144005" y="0"/>
                </a:lnTo>
                <a:lnTo>
                  <a:pt x="60752" y="2250"/>
                </a:lnTo>
                <a:lnTo>
                  <a:pt x="18000" y="18000"/>
                </a:lnTo>
                <a:lnTo>
                  <a:pt x="2250" y="60752"/>
                </a:lnTo>
                <a:lnTo>
                  <a:pt x="0" y="144005"/>
                </a:lnTo>
                <a:lnTo>
                  <a:pt x="0" y="1836000"/>
                </a:lnTo>
                <a:lnTo>
                  <a:pt x="2250" y="1919246"/>
                </a:lnTo>
                <a:lnTo>
                  <a:pt x="18000" y="1961994"/>
                </a:lnTo>
                <a:lnTo>
                  <a:pt x="60752" y="1977743"/>
                </a:lnTo>
                <a:lnTo>
                  <a:pt x="144005" y="1979993"/>
                </a:lnTo>
                <a:lnTo>
                  <a:pt x="3096006" y="1979993"/>
                </a:lnTo>
                <a:lnTo>
                  <a:pt x="3179259" y="1977743"/>
                </a:lnTo>
                <a:lnTo>
                  <a:pt x="3222010" y="1961994"/>
                </a:lnTo>
                <a:lnTo>
                  <a:pt x="3237761" y="1919246"/>
                </a:lnTo>
                <a:lnTo>
                  <a:pt x="3240011" y="1836000"/>
                </a:lnTo>
                <a:lnTo>
                  <a:pt x="3240011" y="144005"/>
                </a:lnTo>
                <a:lnTo>
                  <a:pt x="3237761" y="60752"/>
                </a:lnTo>
                <a:lnTo>
                  <a:pt x="3222010" y="18000"/>
                </a:lnTo>
                <a:lnTo>
                  <a:pt x="3179259" y="2250"/>
                </a:lnTo>
                <a:lnTo>
                  <a:pt x="30960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1" name="object 66"/>
          <p:cNvSpPr/>
          <p:nvPr userDrawn="1"/>
        </p:nvSpPr>
        <p:spPr>
          <a:xfrm>
            <a:off x="75171" y="75183"/>
            <a:ext cx="8237855" cy="11657965"/>
          </a:xfrm>
          <a:custGeom>
            <a:avLst/>
            <a:gdLst/>
            <a:ahLst/>
            <a:cxnLst/>
            <a:rect l="l" t="t" r="r" b="b"/>
            <a:pathLst>
              <a:path w="8237855" h="11657965">
                <a:moveTo>
                  <a:pt x="0" y="11657647"/>
                </a:moveTo>
                <a:lnTo>
                  <a:pt x="8237651" y="11657647"/>
                </a:lnTo>
                <a:lnTo>
                  <a:pt x="8237651" y="0"/>
                </a:lnTo>
                <a:lnTo>
                  <a:pt x="0" y="0"/>
                </a:lnTo>
                <a:lnTo>
                  <a:pt x="0" y="11657647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19627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50234" y="3"/>
            <a:ext cx="7520305" cy="180340"/>
          </a:xfrm>
          <a:custGeom>
            <a:avLst/>
            <a:gdLst/>
            <a:ahLst/>
            <a:cxnLst/>
            <a:rect l="l" t="t" r="r" b="b"/>
            <a:pathLst>
              <a:path w="7520305" h="180340">
                <a:moveTo>
                  <a:pt x="875525" y="0"/>
                </a:moveTo>
                <a:lnTo>
                  <a:pt x="570890" y="0"/>
                </a:lnTo>
                <a:lnTo>
                  <a:pt x="0" y="179997"/>
                </a:lnTo>
                <a:lnTo>
                  <a:pt x="304634" y="179997"/>
                </a:lnTo>
                <a:lnTo>
                  <a:pt x="875525" y="0"/>
                </a:lnTo>
                <a:close/>
              </a:path>
              <a:path w="7520305" h="180340">
                <a:moveTo>
                  <a:pt x="1539989" y="0"/>
                </a:moveTo>
                <a:lnTo>
                  <a:pt x="1235341" y="0"/>
                </a:lnTo>
                <a:lnTo>
                  <a:pt x="664451" y="179997"/>
                </a:lnTo>
                <a:lnTo>
                  <a:pt x="969086" y="179997"/>
                </a:lnTo>
                <a:lnTo>
                  <a:pt x="1539989" y="0"/>
                </a:lnTo>
                <a:close/>
              </a:path>
              <a:path w="7520305" h="180340">
                <a:moveTo>
                  <a:pt x="2204440" y="0"/>
                </a:moveTo>
                <a:lnTo>
                  <a:pt x="1899805" y="0"/>
                </a:lnTo>
                <a:lnTo>
                  <a:pt x="1328915" y="179997"/>
                </a:lnTo>
                <a:lnTo>
                  <a:pt x="1633550" y="179997"/>
                </a:lnTo>
                <a:lnTo>
                  <a:pt x="2204440" y="0"/>
                </a:lnTo>
                <a:close/>
              </a:path>
              <a:path w="7520305" h="180340">
                <a:moveTo>
                  <a:pt x="2868904" y="0"/>
                </a:moveTo>
                <a:lnTo>
                  <a:pt x="2564257" y="0"/>
                </a:lnTo>
                <a:lnTo>
                  <a:pt x="1993366" y="179997"/>
                </a:lnTo>
                <a:lnTo>
                  <a:pt x="2298014" y="179997"/>
                </a:lnTo>
                <a:lnTo>
                  <a:pt x="2868904" y="0"/>
                </a:lnTo>
                <a:close/>
              </a:path>
              <a:path w="7520305" h="180340">
                <a:moveTo>
                  <a:pt x="3533368" y="0"/>
                </a:moveTo>
                <a:lnTo>
                  <a:pt x="3228721" y="0"/>
                </a:lnTo>
                <a:lnTo>
                  <a:pt x="2657830" y="179997"/>
                </a:lnTo>
                <a:lnTo>
                  <a:pt x="2962478" y="179997"/>
                </a:lnTo>
                <a:lnTo>
                  <a:pt x="3533368" y="0"/>
                </a:lnTo>
                <a:close/>
              </a:path>
              <a:path w="7520305" h="180340">
                <a:moveTo>
                  <a:pt x="4197819" y="0"/>
                </a:moveTo>
                <a:lnTo>
                  <a:pt x="3893172" y="0"/>
                </a:lnTo>
                <a:lnTo>
                  <a:pt x="3322281" y="179997"/>
                </a:lnTo>
                <a:lnTo>
                  <a:pt x="3626929" y="179997"/>
                </a:lnTo>
                <a:lnTo>
                  <a:pt x="4197819" y="0"/>
                </a:lnTo>
                <a:close/>
              </a:path>
              <a:path w="7520305" h="180340">
                <a:moveTo>
                  <a:pt x="4862271" y="0"/>
                </a:moveTo>
                <a:lnTo>
                  <a:pt x="4557636" y="0"/>
                </a:lnTo>
                <a:lnTo>
                  <a:pt x="3986733" y="179997"/>
                </a:lnTo>
                <a:lnTo>
                  <a:pt x="4291380" y="179997"/>
                </a:lnTo>
                <a:lnTo>
                  <a:pt x="4862271" y="0"/>
                </a:lnTo>
                <a:close/>
              </a:path>
              <a:path w="7520305" h="180340">
                <a:moveTo>
                  <a:pt x="5526747" y="0"/>
                </a:moveTo>
                <a:lnTo>
                  <a:pt x="5222087" y="0"/>
                </a:lnTo>
                <a:lnTo>
                  <a:pt x="4651197" y="179997"/>
                </a:lnTo>
                <a:lnTo>
                  <a:pt x="4955844" y="179997"/>
                </a:lnTo>
                <a:lnTo>
                  <a:pt x="5526747" y="0"/>
                </a:lnTo>
                <a:close/>
              </a:path>
              <a:path w="7520305" h="180340">
                <a:moveTo>
                  <a:pt x="6191186" y="0"/>
                </a:moveTo>
                <a:lnTo>
                  <a:pt x="5886551" y="0"/>
                </a:lnTo>
                <a:lnTo>
                  <a:pt x="5315648" y="179997"/>
                </a:lnTo>
                <a:lnTo>
                  <a:pt x="5620296" y="179997"/>
                </a:lnTo>
                <a:lnTo>
                  <a:pt x="6191186" y="0"/>
                </a:lnTo>
                <a:close/>
              </a:path>
              <a:path w="7520305" h="180340">
                <a:moveTo>
                  <a:pt x="6855650" y="0"/>
                </a:moveTo>
                <a:lnTo>
                  <a:pt x="6551002" y="0"/>
                </a:lnTo>
                <a:lnTo>
                  <a:pt x="5980112" y="179997"/>
                </a:lnTo>
                <a:lnTo>
                  <a:pt x="6284760" y="179997"/>
                </a:lnTo>
                <a:lnTo>
                  <a:pt x="6855650" y="0"/>
                </a:lnTo>
                <a:close/>
              </a:path>
              <a:path w="7520305" h="180340">
                <a:moveTo>
                  <a:pt x="7520101" y="0"/>
                </a:moveTo>
                <a:lnTo>
                  <a:pt x="7215466" y="0"/>
                </a:lnTo>
                <a:lnTo>
                  <a:pt x="6644563" y="179997"/>
                </a:lnTo>
                <a:lnTo>
                  <a:pt x="6949211" y="179997"/>
                </a:lnTo>
                <a:lnTo>
                  <a:pt x="752010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3"/>
            <a:ext cx="861694" cy="271780"/>
          </a:xfrm>
          <a:custGeom>
            <a:avLst/>
            <a:gdLst/>
            <a:ahLst/>
            <a:cxnLst/>
            <a:rect l="l" t="t" r="r" b="b"/>
            <a:pathLst>
              <a:path w="861694" h="271780">
                <a:moveTo>
                  <a:pt x="861307" y="0"/>
                </a:moveTo>
                <a:lnTo>
                  <a:pt x="556672" y="0"/>
                </a:lnTo>
                <a:lnTo>
                  <a:pt x="0" y="175512"/>
                </a:lnTo>
                <a:lnTo>
                  <a:pt x="0" y="271562"/>
                </a:lnTo>
                <a:lnTo>
                  <a:pt x="275583" y="184670"/>
                </a:lnTo>
                <a:lnTo>
                  <a:pt x="272929" y="179997"/>
                </a:lnTo>
                <a:lnTo>
                  <a:pt x="290417" y="179997"/>
                </a:lnTo>
                <a:lnTo>
                  <a:pt x="861307" y="0"/>
                </a:lnTo>
                <a:close/>
              </a:path>
              <a:path w="861694" h="271780">
                <a:moveTo>
                  <a:pt x="196856" y="0"/>
                </a:moveTo>
                <a:lnTo>
                  <a:pt x="0" y="0"/>
                </a:lnTo>
                <a:lnTo>
                  <a:pt x="0" y="62062"/>
                </a:lnTo>
                <a:lnTo>
                  <a:pt x="1968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3"/>
            <a:ext cx="861694" cy="271780"/>
          </a:xfrm>
          <a:custGeom>
            <a:avLst/>
            <a:gdLst/>
            <a:ahLst/>
            <a:cxnLst/>
            <a:rect l="l" t="t" r="r" b="b"/>
            <a:pathLst>
              <a:path w="861694" h="271780">
                <a:moveTo>
                  <a:pt x="861307" y="0"/>
                </a:moveTo>
                <a:lnTo>
                  <a:pt x="556672" y="0"/>
                </a:lnTo>
                <a:lnTo>
                  <a:pt x="0" y="175512"/>
                </a:lnTo>
                <a:lnTo>
                  <a:pt x="0" y="271562"/>
                </a:lnTo>
                <a:lnTo>
                  <a:pt x="275583" y="184670"/>
                </a:lnTo>
                <a:lnTo>
                  <a:pt x="272929" y="179997"/>
                </a:lnTo>
                <a:lnTo>
                  <a:pt x="290417" y="179997"/>
                </a:lnTo>
                <a:lnTo>
                  <a:pt x="861307" y="0"/>
                </a:lnTo>
                <a:close/>
              </a:path>
              <a:path w="861694" h="271780">
                <a:moveTo>
                  <a:pt x="196856" y="0"/>
                </a:moveTo>
                <a:lnTo>
                  <a:pt x="0" y="0"/>
                </a:lnTo>
                <a:lnTo>
                  <a:pt x="0" y="62062"/>
                </a:lnTo>
                <a:lnTo>
                  <a:pt x="1968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7959259" y="44827"/>
            <a:ext cx="429259" cy="193675"/>
          </a:xfrm>
          <a:custGeom>
            <a:avLst/>
            <a:gdLst/>
            <a:ahLst/>
            <a:cxnLst/>
            <a:rect l="l" t="t" r="r" b="b"/>
            <a:pathLst>
              <a:path w="429259" h="193675">
                <a:moveTo>
                  <a:pt x="304633" y="135181"/>
                </a:moveTo>
                <a:lnTo>
                  <a:pt x="154086" y="135181"/>
                </a:lnTo>
                <a:lnTo>
                  <a:pt x="120586" y="193216"/>
                </a:lnTo>
                <a:lnTo>
                  <a:pt x="304633" y="135181"/>
                </a:lnTo>
                <a:close/>
              </a:path>
              <a:path w="429259" h="193675">
                <a:moveTo>
                  <a:pt x="428733" y="0"/>
                </a:moveTo>
                <a:lnTo>
                  <a:pt x="0" y="135177"/>
                </a:lnTo>
                <a:lnTo>
                  <a:pt x="304648" y="135177"/>
                </a:lnTo>
                <a:lnTo>
                  <a:pt x="428733" y="96050"/>
                </a:lnTo>
                <a:lnTo>
                  <a:pt x="42873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7959259" y="44827"/>
            <a:ext cx="429259" cy="193675"/>
          </a:xfrm>
          <a:custGeom>
            <a:avLst/>
            <a:gdLst/>
            <a:ahLst/>
            <a:cxnLst/>
            <a:rect l="l" t="t" r="r" b="b"/>
            <a:pathLst>
              <a:path w="429259" h="193675">
                <a:moveTo>
                  <a:pt x="304633" y="135181"/>
                </a:moveTo>
                <a:lnTo>
                  <a:pt x="154086" y="135181"/>
                </a:lnTo>
                <a:lnTo>
                  <a:pt x="120586" y="193216"/>
                </a:lnTo>
                <a:lnTo>
                  <a:pt x="304633" y="135181"/>
                </a:lnTo>
                <a:close/>
              </a:path>
              <a:path w="429259" h="193675">
                <a:moveTo>
                  <a:pt x="428733" y="0"/>
                </a:moveTo>
                <a:lnTo>
                  <a:pt x="0" y="135177"/>
                </a:lnTo>
                <a:lnTo>
                  <a:pt x="304648" y="135177"/>
                </a:lnTo>
                <a:lnTo>
                  <a:pt x="428733" y="96050"/>
                </a:lnTo>
                <a:lnTo>
                  <a:pt x="42873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7931958" y="254329"/>
            <a:ext cx="456565" cy="240029"/>
          </a:xfrm>
          <a:custGeom>
            <a:avLst/>
            <a:gdLst/>
            <a:ahLst/>
            <a:cxnLst/>
            <a:rect l="l" t="t" r="r" b="b"/>
            <a:pathLst>
              <a:path w="456565" h="240029">
                <a:moveTo>
                  <a:pt x="456035" y="0"/>
                </a:moveTo>
                <a:lnTo>
                  <a:pt x="67802" y="122413"/>
                </a:lnTo>
                <a:lnTo>
                  <a:pt x="0" y="239836"/>
                </a:lnTo>
                <a:lnTo>
                  <a:pt x="456035" y="96050"/>
                </a:lnTo>
                <a:lnTo>
                  <a:pt x="45603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0" y="280893"/>
            <a:ext cx="376555" cy="200660"/>
          </a:xfrm>
          <a:custGeom>
            <a:avLst/>
            <a:gdLst/>
            <a:ahLst/>
            <a:cxnLst/>
            <a:rect l="l" t="t" r="r" b="b"/>
            <a:pathLst>
              <a:path w="376555" h="200659">
                <a:moveTo>
                  <a:pt x="330258" y="0"/>
                </a:moveTo>
                <a:lnTo>
                  <a:pt x="0" y="104125"/>
                </a:lnTo>
                <a:lnTo>
                  <a:pt x="0" y="200175"/>
                </a:lnTo>
                <a:lnTo>
                  <a:pt x="376546" y="81458"/>
                </a:lnTo>
                <a:lnTo>
                  <a:pt x="33025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98828" y="458563"/>
            <a:ext cx="278765" cy="154940"/>
          </a:xfrm>
          <a:custGeom>
            <a:avLst/>
            <a:gdLst/>
            <a:ahLst/>
            <a:cxnLst/>
            <a:rect l="l" t="t" r="r" b="b"/>
            <a:pathLst>
              <a:path w="278765" h="154940">
                <a:moveTo>
                  <a:pt x="232384" y="0"/>
                </a:moveTo>
                <a:lnTo>
                  <a:pt x="0" y="73266"/>
                </a:lnTo>
                <a:lnTo>
                  <a:pt x="46278" y="154724"/>
                </a:lnTo>
                <a:lnTo>
                  <a:pt x="278673" y="81458"/>
                </a:lnTo>
                <a:lnTo>
                  <a:pt x="23238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98828" y="458563"/>
            <a:ext cx="278765" cy="154940"/>
          </a:xfrm>
          <a:custGeom>
            <a:avLst/>
            <a:gdLst/>
            <a:ahLst/>
            <a:cxnLst/>
            <a:rect l="l" t="t" r="r" b="b"/>
            <a:pathLst>
              <a:path w="278765" h="154940">
                <a:moveTo>
                  <a:pt x="232384" y="0"/>
                </a:moveTo>
                <a:lnTo>
                  <a:pt x="0" y="73266"/>
                </a:lnTo>
                <a:lnTo>
                  <a:pt x="46278" y="154724"/>
                </a:lnTo>
                <a:lnTo>
                  <a:pt x="278673" y="81458"/>
                </a:lnTo>
                <a:lnTo>
                  <a:pt x="23238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784071" y="463832"/>
            <a:ext cx="604520" cy="287020"/>
          </a:xfrm>
          <a:custGeom>
            <a:avLst/>
            <a:gdLst/>
            <a:ahLst/>
            <a:cxnLst/>
            <a:rect l="l" t="t" r="r" b="b"/>
            <a:pathLst>
              <a:path w="604520" h="287020">
                <a:moveTo>
                  <a:pt x="603922" y="0"/>
                </a:moveTo>
                <a:lnTo>
                  <a:pt x="67805" y="169032"/>
                </a:lnTo>
                <a:lnTo>
                  <a:pt x="0" y="286469"/>
                </a:lnTo>
                <a:lnTo>
                  <a:pt x="603922" y="96050"/>
                </a:lnTo>
                <a:lnTo>
                  <a:pt x="60392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7784071" y="463832"/>
            <a:ext cx="604520" cy="287020"/>
          </a:xfrm>
          <a:custGeom>
            <a:avLst/>
            <a:gdLst/>
            <a:ahLst/>
            <a:cxnLst/>
            <a:rect l="l" t="t" r="r" b="b"/>
            <a:pathLst>
              <a:path w="604520" h="287020">
                <a:moveTo>
                  <a:pt x="603922" y="0"/>
                </a:moveTo>
                <a:lnTo>
                  <a:pt x="67805" y="169032"/>
                </a:lnTo>
                <a:lnTo>
                  <a:pt x="0" y="286469"/>
                </a:lnTo>
                <a:lnTo>
                  <a:pt x="603922" y="96050"/>
                </a:lnTo>
                <a:lnTo>
                  <a:pt x="60392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bk object 27"/>
          <p:cNvSpPr/>
          <p:nvPr/>
        </p:nvSpPr>
        <p:spPr>
          <a:xfrm>
            <a:off x="5" y="537772"/>
            <a:ext cx="180340" cy="153035"/>
          </a:xfrm>
          <a:custGeom>
            <a:avLst/>
            <a:gdLst/>
            <a:ahLst/>
            <a:cxnLst/>
            <a:rect l="l" t="t" r="r" b="b"/>
            <a:pathLst>
              <a:path w="180340" h="15303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bk object 28"/>
          <p:cNvSpPr/>
          <p:nvPr/>
        </p:nvSpPr>
        <p:spPr>
          <a:xfrm>
            <a:off x="299784" y="636235"/>
            <a:ext cx="278765" cy="154940"/>
          </a:xfrm>
          <a:custGeom>
            <a:avLst/>
            <a:gdLst/>
            <a:ahLst/>
            <a:cxnLst/>
            <a:rect l="l" t="t" r="r" b="b"/>
            <a:pathLst>
              <a:path w="278765" h="154940">
                <a:moveTo>
                  <a:pt x="232384" y="0"/>
                </a:moveTo>
                <a:lnTo>
                  <a:pt x="0" y="73266"/>
                </a:lnTo>
                <a:lnTo>
                  <a:pt x="46278" y="154724"/>
                </a:lnTo>
                <a:lnTo>
                  <a:pt x="278673" y="81458"/>
                </a:lnTo>
                <a:lnTo>
                  <a:pt x="23238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bk object 29"/>
          <p:cNvSpPr/>
          <p:nvPr/>
        </p:nvSpPr>
        <p:spPr>
          <a:xfrm>
            <a:off x="7636192" y="673333"/>
            <a:ext cx="751840" cy="333375"/>
          </a:xfrm>
          <a:custGeom>
            <a:avLst/>
            <a:gdLst/>
            <a:ahLst/>
            <a:cxnLst/>
            <a:rect l="l" t="t" r="r" b="b"/>
            <a:pathLst>
              <a:path w="751840" h="333375">
                <a:moveTo>
                  <a:pt x="751801" y="0"/>
                </a:moveTo>
                <a:lnTo>
                  <a:pt x="67797" y="215669"/>
                </a:lnTo>
                <a:lnTo>
                  <a:pt x="0" y="333091"/>
                </a:lnTo>
                <a:lnTo>
                  <a:pt x="751801" y="96050"/>
                </a:lnTo>
                <a:lnTo>
                  <a:pt x="75180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bk object 30"/>
          <p:cNvSpPr/>
          <p:nvPr/>
        </p:nvSpPr>
        <p:spPr>
          <a:xfrm>
            <a:off x="7636192" y="673333"/>
            <a:ext cx="751840" cy="333375"/>
          </a:xfrm>
          <a:custGeom>
            <a:avLst/>
            <a:gdLst/>
            <a:ahLst/>
            <a:cxnLst/>
            <a:rect l="l" t="t" r="r" b="b"/>
            <a:pathLst>
              <a:path w="751840" h="333375">
                <a:moveTo>
                  <a:pt x="751801" y="0"/>
                </a:moveTo>
                <a:lnTo>
                  <a:pt x="67797" y="215669"/>
                </a:lnTo>
                <a:lnTo>
                  <a:pt x="0" y="333091"/>
                </a:lnTo>
                <a:lnTo>
                  <a:pt x="751801" y="96050"/>
                </a:lnTo>
                <a:lnTo>
                  <a:pt x="75180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bk object 31"/>
          <p:cNvSpPr/>
          <p:nvPr/>
        </p:nvSpPr>
        <p:spPr>
          <a:xfrm>
            <a:off x="5" y="747275"/>
            <a:ext cx="180340" cy="153035"/>
          </a:xfrm>
          <a:custGeom>
            <a:avLst/>
            <a:gdLst/>
            <a:ahLst/>
            <a:cxnLst/>
            <a:rect l="l" t="t" r="r" b="b"/>
            <a:pathLst>
              <a:path w="180340" h="15303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bk object 32"/>
          <p:cNvSpPr/>
          <p:nvPr/>
        </p:nvSpPr>
        <p:spPr>
          <a:xfrm>
            <a:off x="400739" y="813907"/>
            <a:ext cx="278765" cy="154940"/>
          </a:xfrm>
          <a:custGeom>
            <a:avLst/>
            <a:gdLst/>
            <a:ahLst/>
            <a:cxnLst/>
            <a:rect l="l" t="t" r="r" b="b"/>
            <a:pathLst>
              <a:path w="278765" h="154940">
                <a:moveTo>
                  <a:pt x="232384" y="0"/>
                </a:moveTo>
                <a:lnTo>
                  <a:pt x="0" y="73266"/>
                </a:lnTo>
                <a:lnTo>
                  <a:pt x="46291" y="154736"/>
                </a:lnTo>
                <a:lnTo>
                  <a:pt x="278674" y="81458"/>
                </a:lnTo>
                <a:lnTo>
                  <a:pt x="23238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bk object 33"/>
          <p:cNvSpPr/>
          <p:nvPr/>
        </p:nvSpPr>
        <p:spPr>
          <a:xfrm>
            <a:off x="7488306" y="882836"/>
            <a:ext cx="899794" cy="379730"/>
          </a:xfrm>
          <a:custGeom>
            <a:avLst/>
            <a:gdLst/>
            <a:ahLst/>
            <a:cxnLst/>
            <a:rect l="l" t="t" r="r" b="b"/>
            <a:pathLst>
              <a:path w="899795" h="379730">
                <a:moveTo>
                  <a:pt x="899687" y="0"/>
                </a:moveTo>
                <a:lnTo>
                  <a:pt x="67805" y="262287"/>
                </a:lnTo>
                <a:lnTo>
                  <a:pt x="0" y="379724"/>
                </a:lnTo>
                <a:lnTo>
                  <a:pt x="899687" y="96050"/>
                </a:lnTo>
                <a:lnTo>
                  <a:pt x="8996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bk object 34"/>
          <p:cNvSpPr/>
          <p:nvPr/>
        </p:nvSpPr>
        <p:spPr>
          <a:xfrm>
            <a:off x="7488306" y="882836"/>
            <a:ext cx="899794" cy="379730"/>
          </a:xfrm>
          <a:custGeom>
            <a:avLst/>
            <a:gdLst/>
            <a:ahLst/>
            <a:cxnLst/>
            <a:rect l="l" t="t" r="r" b="b"/>
            <a:pathLst>
              <a:path w="899795" h="379730">
                <a:moveTo>
                  <a:pt x="899687" y="0"/>
                </a:moveTo>
                <a:lnTo>
                  <a:pt x="67805" y="262287"/>
                </a:lnTo>
                <a:lnTo>
                  <a:pt x="0" y="379724"/>
                </a:lnTo>
                <a:lnTo>
                  <a:pt x="899687" y="96050"/>
                </a:lnTo>
                <a:lnTo>
                  <a:pt x="8996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bk object 35"/>
          <p:cNvSpPr/>
          <p:nvPr/>
        </p:nvSpPr>
        <p:spPr>
          <a:xfrm>
            <a:off x="5" y="956777"/>
            <a:ext cx="180340" cy="153035"/>
          </a:xfrm>
          <a:custGeom>
            <a:avLst/>
            <a:gdLst/>
            <a:ahLst/>
            <a:cxnLst/>
            <a:rect l="l" t="t" r="r" b="b"/>
            <a:pathLst>
              <a:path w="180340" h="15303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bk object 36"/>
          <p:cNvSpPr/>
          <p:nvPr/>
        </p:nvSpPr>
        <p:spPr>
          <a:xfrm>
            <a:off x="501695" y="991577"/>
            <a:ext cx="7886700" cy="574675"/>
          </a:xfrm>
          <a:custGeom>
            <a:avLst/>
            <a:gdLst/>
            <a:ahLst/>
            <a:cxnLst/>
            <a:rect l="l" t="t" r="r" b="b"/>
            <a:pathLst>
              <a:path w="7886700" h="574675">
                <a:moveTo>
                  <a:pt x="232384" y="0"/>
                </a:moveTo>
                <a:lnTo>
                  <a:pt x="0" y="73266"/>
                </a:lnTo>
                <a:lnTo>
                  <a:pt x="46291" y="154736"/>
                </a:lnTo>
                <a:lnTo>
                  <a:pt x="278674" y="81458"/>
                </a:lnTo>
                <a:lnTo>
                  <a:pt x="232384" y="0"/>
                </a:lnTo>
                <a:close/>
              </a:path>
              <a:path w="7886700" h="574675">
                <a:moveTo>
                  <a:pt x="7886298" y="100764"/>
                </a:moveTo>
                <a:lnTo>
                  <a:pt x="6383985" y="574433"/>
                </a:lnTo>
                <a:lnTo>
                  <a:pt x="6688632" y="574433"/>
                </a:lnTo>
                <a:lnTo>
                  <a:pt x="7886298" y="196814"/>
                </a:lnTo>
                <a:lnTo>
                  <a:pt x="7886298" y="10076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bk object 37"/>
          <p:cNvSpPr/>
          <p:nvPr/>
        </p:nvSpPr>
        <p:spPr>
          <a:xfrm>
            <a:off x="501695" y="991577"/>
            <a:ext cx="7886700" cy="574675"/>
          </a:xfrm>
          <a:custGeom>
            <a:avLst/>
            <a:gdLst/>
            <a:ahLst/>
            <a:cxnLst/>
            <a:rect l="l" t="t" r="r" b="b"/>
            <a:pathLst>
              <a:path w="7886700" h="574675">
                <a:moveTo>
                  <a:pt x="232384" y="0"/>
                </a:moveTo>
                <a:lnTo>
                  <a:pt x="0" y="73266"/>
                </a:lnTo>
                <a:lnTo>
                  <a:pt x="46291" y="154736"/>
                </a:lnTo>
                <a:lnTo>
                  <a:pt x="278674" y="81458"/>
                </a:lnTo>
                <a:lnTo>
                  <a:pt x="232384" y="0"/>
                </a:lnTo>
                <a:close/>
              </a:path>
              <a:path w="7886700" h="574675">
                <a:moveTo>
                  <a:pt x="7886298" y="100764"/>
                </a:moveTo>
                <a:lnTo>
                  <a:pt x="6383985" y="574433"/>
                </a:lnTo>
                <a:lnTo>
                  <a:pt x="6688632" y="574433"/>
                </a:lnTo>
                <a:lnTo>
                  <a:pt x="7886298" y="196814"/>
                </a:lnTo>
                <a:lnTo>
                  <a:pt x="7886298" y="100764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bk object 38"/>
          <p:cNvSpPr/>
          <p:nvPr/>
        </p:nvSpPr>
        <p:spPr>
          <a:xfrm>
            <a:off x="5" y="1166280"/>
            <a:ext cx="180340" cy="153035"/>
          </a:xfrm>
          <a:custGeom>
            <a:avLst/>
            <a:gdLst/>
            <a:ahLst/>
            <a:cxnLst/>
            <a:rect l="l" t="t" r="r" b="b"/>
            <a:pathLst>
              <a:path w="180340" h="15303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bk object 39"/>
          <p:cNvSpPr/>
          <p:nvPr/>
        </p:nvSpPr>
        <p:spPr>
          <a:xfrm>
            <a:off x="602650" y="1169249"/>
            <a:ext cx="7785734" cy="546735"/>
          </a:xfrm>
          <a:custGeom>
            <a:avLst/>
            <a:gdLst/>
            <a:ahLst/>
            <a:cxnLst/>
            <a:rect l="l" t="t" r="r" b="b"/>
            <a:pathLst>
              <a:path w="7785734" h="546735">
                <a:moveTo>
                  <a:pt x="232384" y="0"/>
                </a:moveTo>
                <a:lnTo>
                  <a:pt x="0" y="73266"/>
                </a:lnTo>
                <a:lnTo>
                  <a:pt x="46291" y="154736"/>
                </a:lnTo>
                <a:lnTo>
                  <a:pt x="278676" y="81457"/>
                </a:lnTo>
                <a:lnTo>
                  <a:pt x="232384" y="0"/>
                </a:lnTo>
                <a:close/>
              </a:path>
              <a:path w="7785734" h="546735">
                <a:moveTo>
                  <a:pt x="7785341" y="132588"/>
                </a:moveTo>
                <a:lnTo>
                  <a:pt x="6777355" y="450405"/>
                </a:lnTo>
                <a:lnTo>
                  <a:pt x="6777355" y="546468"/>
                </a:lnTo>
                <a:lnTo>
                  <a:pt x="7785341" y="228638"/>
                </a:lnTo>
                <a:lnTo>
                  <a:pt x="7785341" y="13258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bk object 40"/>
          <p:cNvSpPr/>
          <p:nvPr/>
        </p:nvSpPr>
        <p:spPr>
          <a:xfrm>
            <a:off x="602650" y="1169249"/>
            <a:ext cx="7785734" cy="546735"/>
          </a:xfrm>
          <a:custGeom>
            <a:avLst/>
            <a:gdLst/>
            <a:ahLst/>
            <a:cxnLst/>
            <a:rect l="l" t="t" r="r" b="b"/>
            <a:pathLst>
              <a:path w="7785734" h="546735">
                <a:moveTo>
                  <a:pt x="232384" y="0"/>
                </a:moveTo>
                <a:lnTo>
                  <a:pt x="0" y="73266"/>
                </a:lnTo>
                <a:lnTo>
                  <a:pt x="46291" y="154736"/>
                </a:lnTo>
                <a:lnTo>
                  <a:pt x="278676" y="81457"/>
                </a:lnTo>
                <a:lnTo>
                  <a:pt x="232384" y="0"/>
                </a:lnTo>
                <a:close/>
              </a:path>
              <a:path w="7785734" h="546735">
                <a:moveTo>
                  <a:pt x="7785341" y="132588"/>
                </a:moveTo>
                <a:lnTo>
                  <a:pt x="6777355" y="450405"/>
                </a:lnTo>
                <a:lnTo>
                  <a:pt x="6777355" y="546468"/>
                </a:lnTo>
                <a:lnTo>
                  <a:pt x="7785341" y="228638"/>
                </a:lnTo>
                <a:lnTo>
                  <a:pt x="7785341" y="13258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bk object 41"/>
          <p:cNvSpPr/>
          <p:nvPr/>
        </p:nvSpPr>
        <p:spPr>
          <a:xfrm>
            <a:off x="6221239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40" h="261619">
                <a:moveTo>
                  <a:pt x="1132456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34" y="261010"/>
                </a:lnTo>
                <a:lnTo>
                  <a:pt x="11324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bk object 42"/>
          <p:cNvSpPr/>
          <p:nvPr/>
        </p:nvSpPr>
        <p:spPr>
          <a:xfrm>
            <a:off x="6221239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40" h="261619">
                <a:moveTo>
                  <a:pt x="1132456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34" y="261010"/>
                </a:lnTo>
                <a:lnTo>
                  <a:pt x="11324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bk object 43"/>
          <p:cNvSpPr/>
          <p:nvPr/>
        </p:nvSpPr>
        <p:spPr>
          <a:xfrm>
            <a:off x="5556785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40" h="261619">
                <a:moveTo>
                  <a:pt x="1132456" y="0"/>
                </a:moveTo>
                <a:lnTo>
                  <a:pt x="827809" y="0"/>
                </a:lnTo>
                <a:lnTo>
                  <a:pt x="0" y="261010"/>
                </a:lnTo>
                <a:lnTo>
                  <a:pt x="304634" y="261010"/>
                </a:lnTo>
                <a:lnTo>
                  <a:pt x="11324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bk object 44"/>
          <p:cNvSpPr/>
          <p:nvPr/>
        </p:nvSpPr>
        <p:spPr>
          <a:xfrm>
            <a:off x="5556785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40" h="261619">
                <a:moveTo>
                  <a:pt x="1132456" y="0"/>
                </a:moveTo>
                <a:lnTo>
                  <a:pt x="827809" y="0"/>
                </a:lnTo>
                <a:lnTo>
                  <a:pt x="0" y="261010"/>
                </a:lnTo>
                <a:lnTo>
                  <a:pt x="304634" y="261010"/>
                </a:lnTo>
                <a:lnTo>
                  <a:pt x="11324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bk object 45"/>
          <p:cNvSpPr/>
          <p:nvPr/>
        </p:nvSpPr>
        <p:spPr>
          <a:xfrm>
            <a:off x="4892325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56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34" y="261010"/>
                </a:lnTo>
                <a:lnTo>
                  <a:pt x="11324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bk object 46"/>
          <p:cNvSpPr/>
          <p:nvPr/>
        </p:nvSpPr>
        <p:spPr>
          <a:xfrm>
            <a:off x="4892325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56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34" y="261010"/>
                </a:lnTo>
                <a:lnTo>
                  <a:pt x="11324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bk object 47"/>
          <p:cNvSpPr/>
          <p:nvPr/>
        </p:nvSpPr>
        <p:spPr>
          <a:xfrm>
            <a:off x="4227872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56" y="0"/>
                </a:moveTo>
                <a:lnTo>
                  <a:pt x="827809" y="0"/>
                </a:lnTo>
                <a:lnTo>
                  <a:pt x="0" y="261010"/>
                </a:lnTo>
                <a:lnTo>
                  <a:pt x="304634" y="261010"/>
                </a:lnTo>
                <a:lnTo>
                  <a:pt x="11324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bk object 48"/>
          <p:cNvSpPr/>
          <p:nvPr/>
        </p:nvSpPr>
        <p:spPr>
          <a:xfrm>
            <a:off x="4227872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56" y="0"/>
                </a:moveTo>
                <a:lnTo>
                  <a:pt x="827809" y="0"/>
                </a:lnTo>
                <a:lnTo>
                  <a:pt x="0" y="261010"/>
                </a:lnTo>
                <a:lnTo>
                  <a:pt x="304634" y="261010"/>
                </a:lnTo>
                <a:lnTo>
                  <a:pt x="11324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bk object 49"/>
          <p:cNvSpPr/>
          <p:nvPr/>
        </p:nvSpPr>
        <p:spPr>
          <a:xfrm>
            <a:off x="3563403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bk object 50"/>
          <p:cNvSpPr/>
          <p:nvPr/>
        </p:nvSpPr>
        <p:spPr>
          <a:xfrm>
            <a:off x="3563403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bk object 51"/>
          <p:cNvSpPr/>
          <p:nvPr/>
        </p:nvSpPr>
        <p:spPr>
          <a:xfrm>
            <a:off x="2898947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bk object 52"/>
          <p:cNvSpPr/>
          <p:nvPr/>
        </p:nvSpPr>
        <p:spPr>
          <a:xfrm>
            <a:off x="2898947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bk object 53"/>
          <p:cNvSpPr/>
          <p:nvPr/>
        </p:nvSpPr>
        <p:spPr>
          <a:xfrm>
            <a:off x="2234489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bk object 54"/>
          <p:cNvSpPr/>
          <p:nvPr/>
        </p:nvSpPr>
        <p:spPr>
          <a:xfrm>
            <a:off x="2234489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bk object 55"/>
          <p:cNvSpPr/>
          <p:nvPr/>
        </p:nvSpPr>
        <p:spPr>
          <a:xfrm>
            <a:off x="1570035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bk object 56"/>
          <p:cNvSpPr/>
          <p:nvPr/>
        </p:nvSpPr>
        <p:spPr>
          <a:xfrm>
            <a:off x="1570035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bk object 57"/>
          <p:cNvSpPr/>
          <p:nvPr/>
        </p:nvSpPr>
        <p:spPr>
          <a:xfrm>
            <a:off x="905583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bk object 58"/>
          <p:cNvSpPr/>
          <p:nvPr/>
        </p:nvSpPr>
        <p:spPr>
          <a:xfrm>
            <a:off x="905583" y="1305001"/>
            <a:ext cx="1132840" cy="261620"/>
          </a:xfrm>
          <a:custGeom>
            <a:avLst/>
            <a:gdLst/>
            <a:ahLst/>
            <a:cxnLst/>
            <a:rect l="l" t="t" r="r" b="b"/>
            <a:pathLst>
              <a:path w="1132839" h="261619">
                <a:moveTo>
                  <a:pt x="1132469" y="0"/>
                </a:moveTo>
                <a:lnTo>
                  <a:pt x="827821" y="0"/>
                </a:lnTo>
                <a:lnTo>
                  <a:pt x="0" y="261010"/>
                </a:lnTo>
                <a:lnTo>
                  <a:pt x="304647" y="261010"/>
                </a:lnTo>
                <a:lnTo>
                  <a:pt x="113246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bk object 59"/>
          <p:cNvSpPr/>
          <p:nvPr/>
        </p:nvSpPr>
        <p:spPr>
          <a:xfrm>
            <a:off x="703607" y="1305001"/>
            <a:ext cx="670560" cy="196850"/>
          </a:xfrm>
          <a:custGeom>
            <a:avLst/>
            <a:gdLst/>
            <a:ahLst/>
            <a:cxnLst/>
            <a:rect l="l" t="t" r="r" b="b"/>
            <a:pathLst>
              <a:path w="670560" h="196850">
                <a:moveTo>
                  <a:pt x="669984" y="0"/>
                </a:moveTo>
                <a:lnTo>
                  <a:pt x="365336" y="0"/>
                </a:lnTo>
                <a:lnTo>
                  <a:pt x="0" y="115192"/>
                </a:lnTo>
                <a:lnTo>
                  <a:pt x="46281" y="196649"/>
                </a:lnTo>
                <a:lnTo>
                  <a:pt x="66998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bk object 60"/>
          <p:cNvSpPr/>
          <p:nvPr/>
        </p:nvSpPr>
        <p:spPr>
          <a:xfrm>
            <a:off x="703607" y="1305001"/>
            <a:ext cx="670560" cy="196850"/>
          </a:xfrm>
          <a:custGeom>
            <a:avLst/>
            <a:gdLst/>
            <a:ahLst/>
            <a:cxnLst/>
            <a:rect l="l" t="t" r="r" b="b"/>
            <a:pathLst>
              <a:path w="670560" h="196850">
                <a:moveTo>
                  <a:pt x="669984" y="0"/>
                </a:moveTo>
                <a:lnTo>
                  <a:pt x="365336" y="0"/>
                </a:lnTo>
                <a:lnTo>
                  <a:pt x="0" y="115192"/>
                </a:lnTo>
                <a:lnTo>
                  <a:pt x="46281" y="196649"/>
                </a:lnTo>
                <a:lnTo>
                  <a:pt x="66998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bk object 61"/>
          <p:cNvSpPr/>
          <p:nvPr/>
        </p:nvSpPr>
        <p:spPr>
          <a:xfrm>
            <a:off x="5" y="137578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bk object 62"/>
          <p:cNvSpPr/>
          <p:nvPr/>
        </p:nvSpPr>
        <p:spPr>
          <a:xfrm>
            <a:off x="5" y="137578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bk object 63"/>
          <p:cNvSpPr/>
          <p:nvPr/>
        </p:nvSpPr>
        <p:spPr>
          <a:xfrm>
            <a:off x="5" y="1585285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bk object 64"/>
          <p:cNvSpPr/>
          <p:nvPr/>
        </p:nvSpPr>
        <p:spPr>
          <a:xfrm>
            <a:off x="5" y="1585285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bk object 65"/>
          <p:cNvSpPr/>
          <p:nvPr/>
        </p:nvSpPr>
        <p:spPr>
          <a:xfrm>
            <a:off x="5" y="1794786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6" name="bk object 66"/>
          <p:cNvSpPr/>
          <p:nvPr/>
        </p:nvSpPr>
        <p:spPr>
          <a:xfrm>
            <a:off x="5" y="1794786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7" name="bk object 67"/>
          <p:cNvSpPr/>
          <p:nvPr/>
        </p:nvSpPr>
        <p:spPr>
          <a:xfrm>
            <a:off x="5" y="200428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bk object 68"/>
          <p:cNvSpPr/>
          <p:nvPr/>
        </p:nvSpPr>
        <p:spPr>
          <a:xfrm>
            <a:off x="5" y="200428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bk object 69"/>
          <p:cNvSpPr/>
          <p:nvPr/>
        </p:nvSpPr>
        <p:spPr>
          <a:xfrm>
            <a:off x="5" y="221379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0" name="bk object 70"/>
          <p:cNvSpPr/>
          <p:nvPr/>
        </p:nvSpPr>
        <p:spPr>
          <a:xfrm>
            <a:off x="5" y="221379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bk object 71"/>
          <p:cNvSpPr/>
          <p:nvPr/>
        </p:nvSpPr>
        <p:spPr>
          <a:xfrm>
            <a:off x="5" y="242329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bk object 72"/>
          <p:cNvSpPr/>
          <p:nvPr/>
        </p:nvSpPr>
        <p:spPr>
          <a:xfrm>
            <a:off x="5" y="242329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3" name="bk object 73"/>
          <p:cNvSpPr/>
          <p:nvPr/>
        </p:nvSpPr>
        <p:spPr>
          <a:xfrm>
            <a:off x="5" y="2632797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4" name="bk object 74"/>
          <p:cNvSpPr/>
          <p:nvPr/>
        </p:nvSpPr>
        <p:spPr>
          <a:xfrm>
            <a:off x="5" y="2632797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5" name="bk object 75"/>
          <p:cNvSpPr/>
          <p:nvPr/>
        </p:nvSpPr>
        <p:spPr>
          <a:xfrm>
            <a:off x="5" y="284229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6" name="bk object 76"/>
          <p:cNvSpPr/>
          <p:nvPr/>
        </p:nvSpPr>
        <p:spPr>
          <a:xfrm>
            <a:off x="5" y="284229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7" name="bk object 77"/>
          <p:cNvSpPr/>
          <p:nvPr/>
        </p:nvSpPr>
        <p:spPr>
          <a:xfrm>
            <a:off x="5" y="305180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8" name="bk object 78"/>
          <p:cNvSpPr/>
          <p:nvPr/>
        </p:nvSpPr>
        <p:spPr>
          <a:xfrm>
            <a:off x="5" y="305180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9" name="bk object 79"/>
          <p:cNvSpPr/>
          <p:nvPr/>
        </p:nvSpPr>
        <p:spPr>
          <a:xfrm>
            <a:off x="5" y="326130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0" name="bk object 80"/>
          <p:cNvSpPr/>
          <p:nvPr/>
        </p:nvSpPr>
        <p:spPr>
          <a:xfrm>
            <a:off x="5" y="326130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1" name="bk object 81"/>
          <p:cNvSpPr/>
          <p:nvPr/>
        </p:nvSpPr>
        <p:spPr>
          <a:xfrm>
            <a:off x="5" y="3470807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2" name="bk object 82"/>
          <p:cNvSpPr/>
          <p:nvPr/>
        </p:nvSpPr>
        <p:spPr>
          <a:xfrm>
            <a:off x="5" y="3470807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3" name="bk object 83"/>
          <p:cNvSpPr/>
          <p:nvPr/>
        </p:nvSpPr>
        <p:spPr>
          <a:xfrm>
            <a:off x="5" y="368030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4" name="bk object 84"/>
          <p:cNvSpPr/>
          <p:nvPr/>
        </p:nvSpPr>
        <p:spPr>
          <a:xfrm>
            <a:off x="5" y="368030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5" name="bk object 85"/>
          <p:cNvSpPr/>
          <p:nvPr/>
        </p:nvSpPr>
        <p:spPr>
          <a:xfrm>
            <a:off x="5" y="388981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6" name="bk object 86"/>
          <p:cNvSpPr/>
          <p:nvPr/>
        </p:nvSpPr>
        <p:spPr>
          <a:xfrm>
            <a:off x="5" y="388981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7" name="bk object 87"/>
          <p:cNvSpPr/>
          <p:nvPr/>
        </p:nvSpPr>
        <p:spPr>
          <a:xfrm>
            <a:off x="5" y="409931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8" name="bk object 88"/>
          <p:cNvSpPr/>
          <p:nvPr/>
        </p:nvSpPr>
        <p:spPr>
          <a:xfrm>
            <a:off x="5" y="409931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9" name="bk object 89"/>
          <p:cNvSpPr/>
          <p:nvPr/>
        </p:nvSpPr>
        <p:spPr>
          <a:xfrm>
            <a:off x="5" y="4308816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0" name="bk object 90"/>
          <p:cNvSpPr/>
          <p:nvPr/>
        </p:nvSpPr>
        <p:spPr>
          <a:xfrm>
            <a:off x="5" y="4308816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1" name="bk object 91"/>
          <p:cNvSpPr/>
          <p:nvPr/>
        </p:nvSpPr>
        <p:spPr>
          <a:xfrm>
            <a:off x="5" y="4518318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2" name="bk object 92"/>
          <p:cNvSpPr/>
          <p:nvPr/>
        </p:nvSpPr>
        <p:spPr>
          <a:xfrm>
            <a:off x="5" y="4518318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3" name="bk object 93"/>
          <p:cNvSpPr/>
          <p:nvPr/>
        </p:nvSpPr>
        <p:spPr>
          <a:xfrm>
            <a:off x="5" y="472782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4" name="bk object 94"/>
          <p:cNvSpPr/>
          <p:nvPr/>
        </p:nvSpPr>
        <p:spPr>
          <a:xfrm>
            <a:off x="5" y="472782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5" name="bk object 95"/>
          <p:cNvSpPr/>
          <p:nvPr/>
        </p:nvSpPr>
        <p:spPr>
          <a:xfrm>
            <a:off x="5" y="493732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6" name="bk object 96"/>
          <p:cNvSpPr/>
          <p:nvPr/>
        </p:nvSpPr>
        <p:spPr>
          <a:xfrm>
            <a:off x="5" y="493732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7" name="bk object 97"/>
          <p:cNvSpPr/>
          <p:nvPr/>
        </p:nvSpPr>
        <p:spPr>
          <a:xfrm>
            <a:off x="5" y="5146826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8" name="bk object 98"/>
          <p:cNvSpPr/>
          <p:nvPr/>
        </p:nvSpPr>
        <p:spPr>
          <a:xfrm>
            <a:off x="5" y="5146826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9" name="bk object 99"/>
          <p:cNvSpPr/>
          <p:nvPr/>
        </p:nvSpPr>
        <p:spPr>
          <a:xfrm>
            <a:off x="5" y="535632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0" name="bk object 100"/>
          <p:cNvSpPr/>
          <p:nvPr/>
        </p:nvSpPr>
        <p:spPr>
          <a:xfrm>
            <a:off x="5" y="535632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1" name="bk object 101"/>
          <p:cNvSpPr/>
          <p:nvPr/>
        </p:nvSpPr>
        <p:spPr>
          <a:xfrm>
            <a:off x="5" y="5565830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2" name="bk object 102"/>
          <p:cNvSpPr/>
          <p:nvPr/>
        </p:nvSpPr>
        <p:spPr>
          <a:xfrm>
            <a:off x="5" y="5565830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3" name="bk object 103"/>
          <p:cNvSpPr/>
          <p:nvPr/>
        </p:nvSpPr>
        <p:spPr>
          <a:xfrm>
            <a:off x="5" y="577533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4" name="bk object 104"/>
          <p:cNvSpPr/>
          <p:nvPr/>
        </p:nvSpPr>
        <p:spPr>
          <a:xfrm>
            <a:off x="5" y="577533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1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10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5" name="bk object 105"/>
          <p:cNvSpPr/>
          <p:nvPr/>
        </p:nvSpPr>
        <p:spPr>
          <a:xfrm>
            <a:off x="5" y="5984835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6" name="bk object 106"/>
          <p:cNvSpPr/>
          <p:nvPr/>
        </p:nvSpPr>
        <p:spPr>
          <a:xfrm>
            <a:off x="5" y="5984835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7" name="bk object 107"/>
          <p:cNvSpPr/>
          <p:nvPr/>
        </p:nvSpPr>
        <p:spPr>
          <a:xfrm>
            <a:off x="5" y="619434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8" name="bk object 108"/>
          <p:cNvSpPr/>
          <p:nvPr/>
        </p:nvSpPr>
        <p:spPr>
          <a:xfrm>
            <a:off x="5" y="619434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9" name="bk object 109"/>
          <p:cNvSpPr/>
          <p:nvPr/>
        </p:nvSpPr>
        <p:spPr>
          <a:xfrm>
            <a:off x="5" y="640384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0" name="bk object 110"/>
          <p:cNvSpPr/>
          <p:nvPr/>
        </p:nvSpPr>
        <p:spPr>
          <a:xfrm>
            <a:off x="5" y="640384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1" name="bk object 111"/>
          <p:cNvSpPr/>
          <p:nvPr/>
        </p:nvSpPr>
        <p:spPr>
          <a:xfrm>
            <a:off x="5" y="6613347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2" name="bk object 112"/>
          <p:cNvSpPr/>
          <p:nvPr/>
        </p:nvSpPr>
        <p:spPr>
          <a:xfrm>
            <a:off x="5" y="6613347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3" name="bk object 113"/>
          <p:cNvSpPr/>
          <p:nvPr/>
        </p:nvSpPr>
        <p:spPr>
          <a:xfrm>
            <a:off x="5" y="6822850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4" name="bk object 114"/>
          <p:cNvSpPr/>
          <p:nvPr/>
        </p:nvSpPr>
        <p:spPr>
          <a:xfrm>
            <a:off x="5" y="6822850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5" name="bk object 115"/>
          <p:cNvSpPr/>
          <p:nvPr/>
        </p:nvSpPr>
        <p:spPr>
          <a:xfrm>
            <a:off x="5" y="703235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6" name="bk object 116"/>
          <p:cNvSpPr/>
          <p:nvPr/>
        </p:nvSpPr>
        <p:spPr>
          <a:xfrm>
            <a:off x="5" y="703235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7" name="bk object 117"/>
          <p:cNvSpPr/>
          <p:nvPr/>
        </p:nvSpPr>
        <p:spPr>
          <a:xfrm>
            <a:off x="5" y="724185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8" name="bk object 118"/>
          <p:cNvSpPr/>
          <p:nvPr/>
        </p:nvSpPr>
        <p:spPr>
          <a:xfrm>
            <a:off x="5" y="724185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9" name="bk object 119"/>
          <p:cNvSpPr/>
          <p:nvPr/>
        </p:nvSpPr>
        <p:spPr>
          <a:xfrm>
            <a:off x="5" y="7451358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0" name="bk object 120"/>
          <p:cNvSpPr/>
          <p:nvPr/>
        </p:nvSpPr>
        <p:spPr>
          <a:xfrm>
            <a:off x="5" y="7451358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1" name="bk object 121"/>
          <p:cNvSpPr/>
          <p:nvPr/>
        </p:nvSpPr>
        <p:spPr>
          <a:xfrm>
            <a:off x="5" y="766085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2" name="bk object 122"/>
          <p:cNvSpPr/>
          <p:nvPr/>
        </p:nvSpPr>
        <p:spPr>
          <a:xfrm>
            <a:off x="5" y="766085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3" name="bk object 123"/>
          <p:cNvSpPr/>
          <p:nvPr/>
        </p:nvSpPr>
        <p:spPr>
          <a:xfrm>
            <a:off x="5" y="787036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4" name="bk object 124"/>
          <p:cNvSpPr/>
          <p:nvPr/>
        </p:nvSpPr>
        <p:spPr>
          <a:xfrm>
            <a:off x="5" y="787036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5" name="bk object 125"/>
          <p:cNvSpPr/>
          <p:nvPr/>
        </p:nvSpPr>
        <p:spPr>
          <a:xfrm>
            <a:off x="5" y="807986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6" name="bk object 126"/>
          <p:cNvSpPr/>
          <p:nvPr/>
        </p:nvSpPr>
        <p:spPr>
          <a:xfrm>
            <a:off x="5" y="8079864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7" name="bk object 127"/>
          <p:cNvSpPr/>
          <p:nvPr/>
        </p:nvSpPr>
        <p:spPr>
          <a:xfrm>
            <a:off x="5" y="8289367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8" name="bk object 128"/>
          <p:cNvSpPr/>
          <p:nvPr/>
        </p:nvSpPr>
        <p:spPr>
          <a:xfrm>
            <a:off x="5" y="8289367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9" name="bk object 129"/>
          <p:cNvSpPr/>
          <p:nvPr/>
        </p:nvSpPr>
        <p:spPr>
          <a:xfrm>
            <a:off x="5" y="849886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0" name="bk object 130"/>
          <p:cNvSpPr/>
          <p:nvPr/>
        </p:nvSpPr>
        <p:spPr>
          <a:xfrm>
            <a:off x="5" y="8498869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88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1" name="bk object 131"/>
          <p:cNvSpPr/>
          <p:nvPr/>
        </p:nvSpPr>
        <p:spPr>
          <a:xfrm>
            <a:off x="5" y="870837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2" name="bk object 132"/>
          <p:cNvSpPr/>
          <p:nvPr/>
        </p:nvSpPr>
        <p:spPr>
          <a:xfrm>
            <a:off x="5" y="8708372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3" name="bk object 133"/>
          <p:cNvSpPr/>
          <p:nvPr/>
        </p:nvSpPr>
        <p:spPr>
          <a:xfrm>
            <a:off x="5" y="8917875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4" name="bk object 134"/>
          <p:cNvSpPr/>
          <p:nvPr/>
        </p:nvSpPr>
        <p:spPr>
          <a:xfrm>
            <a:off x="5" y="8917875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22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5" name="bk object 135"/>
          <p:cNvSpPr/>
          <p:nvPr/>
        </p:nvSpPr>
        <p:spPr>
          <a:xfrm>
            <a:off x="5" y="9127380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6" name="bk object 136"/>
          <p:cNvSpPr/>
          <p:nvPr/>
        </p:nvSpPr>
        <p:spPr>
          <a:xfrm>
            <a:off x="5" y="9127380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7" name="bk object 137"/>
          <p:cNvSpPr/>
          <p:nvPr/>
        </p:nvSpPr>
        <p:spPr>
          <a:xfrm>
            <a:off x="5" y="933688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8" name="bk object 138"/>
          <p:cNvSpPr/>
          <p:nvPr/>
        </p:nvSpPr>
        <p:spPr>
          <a:xfrm>
            <a:off x="5" y="933688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9" name="bk object 139"/>
          <p:cNvSpPr/>
          <p:nvPr/>
        </p:nvSpPr>
        <p:spPr>
          <a:xfrm>
            <a:off x="5" y="9546385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0" name="bk object 140"/>
          <p:cNvSpPr/>
          <p:nvPr/>
        </p:nvSpPr>
        <p:spPr>
          <a:xfrm>
            <a:off x="5" y="9546385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1" name="bk object 141"/>
          <p:cNvSpPr/>
          <p:nvPr/>
        </p:nvSpPr>
        <p:spPr>
          <a:xfrm>
            <a:off x="5" y="9755888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2" name="bk object 142"/>
          <p:cNvSpPr/>
          <p:nvPr/>
        </p:nvSpPr>
        <p:spPr>
          <a:xfrm>
            <a:off x="5" y="9755888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3" name="bk object 143"/>
          <p:cNvSpPr/>
          <p:nvPr/>
        </p:nvSpPr>
        <p:spPr>
          <a:xfrm>
            <a:off x="5" y="996539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4" name="bk object 144"/>
          <p:cNvSpPr/>
          <p:nvPr/>
        </p:nvSpPr>
        <p:spPr>
          <a:xfrm>
            <a:off x="5" y="9965391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5" name="bk object 145"/>
          <p:cNvSpPr/>
          <p:nvPr/>
        </p:nvSpPr>
        <p:spPr>
          <a:xfrm>
            <a:off x="5" y="1017489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6" name="bk object 146"/>
          <p:cNvSpPr/>
          <p:nvPr/>
        </p:nvSpPr>
        <p:spPr>
          <a:xfrm>
            <a:off x="5" y="10174893"/>
            <a:ext cx="8388350" cy="549910"/>
          </a:xfrm>
          <a:custGeom>
            <a:avLst/>
            <a:gdLst/>
            <a:ahLst/>
            <a:cxnLst/>
            <a:rect l="l" t="t" r="r" b="b"/>
            <a:pathLst>
              <a:path w="8388350" h="549909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549909">
                <a:moveTo>
                  <a:pt x="8387989" y="135559"/>
                </a:moveTo>
                <a:lnTo>
                  <a:pt x="7379995" y="453375"/>
                </a:lnTo>
                <a:lnTo>
                  <a:pt x="7379995" y="549438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7" name="bk object 147"/>
          <p:cNvSpPr/>
          <p:nvPr/>
        </p:nvSpPr>
        <p:spPr>
          <a:xfrm>
            <a:off x="5" y="10384396"/>
            <a:ext cx="180340" cy="153035"/>
          </a:xfrm>
          <a:custGeom>
            <a:avLst/>
            <a:gdLst/>
            <a:ahLst/>
            <a:cxnLst/>
            <a:rect l="l" t="t" r="r" b="b"/>
            <a:pathLst>
              <a:path w="180340" h="15303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8" name="bk object 148"/>
          <p:cNvSpPr/>
          <p:nvPr/>
        </p:nvSpPr>
        <p:spPr>
          <a:xfrm>
            <a:off x="5" y="10384396"/>
            <a:ext cx="180340" cy="153035"/>
          </a:xfrm>
          <a:custGeom>
            <a:avLst/>
            <a:gdLst/>
            <a:ahLst/>
            <a:cxnLst/>
            <a:rect l="l" t="t" r="r" b="b"/>
            <a:pathLst>
              <a:path w="180340" h="15303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9" name="bk object 149"/>
          <p:cNvSpPr/>
          <p:nvPr/>
        </p:nvSpPr>
        <p:spPr>
          <a:xfrm>
            <a:off x="4302828" y="10519953"/>
            <a:ext cx="4085590" cy="1288415"/>
          </a:xfrm>
          <a:custGeom>
            <a:avLst/>
            <a:gdLst/>
            <a:ahLst/>
            <a:cxnLst/>
            <a:rect l="l" t="t" r="r" b="b"/>
            <a:pathLst>
              <a:path w="4085590" h="1288415">
                <a:moveTo>
                  <a:pt x="4085165" y="0"/>
                </a:moveTo>
                <a:lnTo>
                  <a:pt x="3077171" y="317815"/>
                </a:lnTo>
                <a:lnTo>
                  <a:pt x="3077166" y="397004"/>
                </a:lnTo>
                <a:lnTo>
                  <a:pt x="2826029" y="397004"/>
                </a:lnTo>
                <a:lnTo>
                  <a:pt x="0" y="1288044"/>
                </a:lnTo>
                <a:lnTo>
                  <a:pt x="304647" y="1288044"/>
                </a:lnTo>
                <a:lnTo>
                  <a:pt x="4085165" y="96062"/>
                </a:lnTo>
                <a:lnTo>
                  <a:pt x="40851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0" name="bk object 150"/>
          <p:cNvSpPr/>
          <p:nvPr/>
        </p:nvSpPr>
        <p:spPr>
          <a:xfrm>
            <a:off x="4302828" y="10519953"/>
            <a:ext cx="4085590" cy="1288415"/>
          </a:xfrm>
          <a:custGeom>
            <a:avLst/>
            <a:gdLst/>
            <a:ahLst/>
            <a:cxnLst/>
            <a:rect l="l" t="t" r="r" b="b"/>
            <a:pathLst>
              <a:path w="4085590" h="1288415">
                <a:moveTo>
                  <a:pt x="4085165" y="0"/>
                </a:moveTo>
                <a:lnTo>
                  <a:pt x="3077171" y="317815"/>
                </a:lnTo>
                <a:lnTo>
                  <a:pt x="3077166" y="397004"/>
                </a:lnTo>
                <a:lnTo>
                  <a:pt x="2826029" y="397004"/>
                </a:lnTo>
                <a:lnTo>
                  <a:pt x="0" y="1288044"/>
                </a:lnTo>
                <a:lnTo>
                  <a:pt x="304647" y="1288044"/>
                </a:lnTo>
                <a:lnTo>
                  <a:pt x="4085165" y="96062"/>
                </a:lnTo>
                <a:lnTo>
                  <a:pt x="40851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1" name="bk object 151"/>
          <p:cNvSpPr/>
          <p:nvPr/>
        </p:nvSpPr>
        <p:spPr>
          <a:xfrm>
            <a:off x="5" y="10593898"/>
            <a:ext cx="8388350" cy="1214120"/>
          </a:xfrm>
          <a:custGeom>
            <a:avLst/>
            <a:gdLst/>
            <a:ahLst/>
            <a:cxnLst/>
            <a:rect l="l" t="t" r="r" b="b"/>
            <a:pathLst>
              <a:path w="8388350" h="121412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1214120">
                <a:moveTo>
                  <a:pt x="8387989" y="135559"/>
                </a:moveTo>
                <a:lnTo>
                  <a:pt x="4967291" y="1214104"/>
                </a:lnTo>
                <a:lnTo>
                  <a:pt x="5271939" y="1214104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2" name="bk object 152"/>
          <p:cNvSpPr/>
          <p:nvPr/>
        </p:nvSpPr>
        <p:spPr>
          <a:xfrm>
            <a:off x="5" y="10593898"/>
            <a:ext cx="8388350" cy="1214120"/>
          </a:xfrm>
          <a:custGeom>
            <a:avLst/>
            <a:gdLst/>
            <a:ahLst/>
            <a:cxnLst/>
            <a:rect l="l" t="t" r="r" b="b"/>
            <a:pathLst>
              <a:path w="8388350" h="1214120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  <a:path w="8388350" h="1214120">
                <a:moveTo>
                  <a:pt x="8387989" y="135559"/>
                </a:moveTo>
                <a:lnTo>
                  <a:pt x="4967291" y="1214104"/>
                </a:lnTo>
                <a:lnTo>
                  <a:pt x="5271939" y="1214104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3" name="bk object 153"/>
          <p:cNvSpPr/>
          <p:nvPr/>
        </p:nvSpPr>
        <p:spPr>
          <a:xfrm>
            <a:off x="5" y="10803401"/>
            <a:ext cx="180340" cy="153035"/>
          </a:xfrm>
          <a:custGeom>
            <a:avLst/>
            <a:gdLst/>
            <a:ahLst/>
            <a:cxnLst/>
            <a:rect l="l" t="t" r="r" b="b"/>
            <a:pathLst>
              <a:path w="180340" h="15303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4" name="bk object 154"/>
          <p:cNvSpPr/>
          <p:nvPr/>
        </p:nvSpPr>
        <p:spPr>
          <a:xfrm>
            <a:off x="5" y="10803401"/>
            <a:ext cx="180340" cy="153035"/>
          </a:xfrm>
          <a:custGeom>
            <a:avLst/>
            <a:gdLst/>
            <a:ahLst/>
            <a:cxnLst/>
            <a:rect l="l" t="t" r="r" b="b"/>
            <a:pathLst>
              <a:path w="180340" h="15303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50"/>
                </a:lnTo>
                <a:lnTo>
                  <a:pt x="179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5" name="bk object 155"/>
          <p:cNvSpPr/>
          <p:nvPr/>
        </p:nvSpPr>
        <p:spPr>
          <a:xfrm>
            <a:off x="3638369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4" h="891540">
                <a:moveTo>
                  <a:pt x="3130681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47" y="891042"/>
                </a:lnTo>
                <a:lnTo>
                  <a:pt x="31306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6" name="bk object 156"/>
          <p:cNvSpPr/>
          <p:nvPr/>
        </p:nvSpPr>
        <p:spPr>
          <a:xfrm>
            <a:off x="3638369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4" h="891540">
                <a:moveTo>
                  <a:pt x="3130681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47" y="891042"/>
                </a:lnTo>
                <a:lnTo>
                  <a:pt x="313068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7" name="bk object 157"/>
          <p:cNvSpPr/>
          <p:nvPr/>
        </p:nvSpPr>
        <p:spPr>
          <a:xfrm>
            <a:off x="2973912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81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47" y="891042"/>
                </a:lnTo>
                <a:lnTo>
                  <a:pt x="31306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8" name="bk object 158"/>
          <p:cNvSpPr/>
          <p:nvPr/>
        </p:nvSpPr>
        <p:spPr>
          <a:xfrm>
            <a:off x="2973912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81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47" y="891042"/>
                </a:lnTo>
                <a:lnTo>
                  <a:pt x="313068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9" name="bk object 159"/>
          <p:cNvSpPr/>
          <p:nvPr/>
        </p:nvSpPr>
        <p:spPr>
          <a:xfrm>
            <a:off x="2309455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81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47" y="891042"/>
                </a:lnTo>
                <a:lnTo>
                  <a:pt x="31306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0" name="bk object 160"/>
          <p:cNvSpPr/>
          <p:nvPr/>
        </p:nvSpPr>
        <p:spPr>
          <a:xfrm>
            <a:off x="2309455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81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47" y="891042"/>
                </a:lnTo>
                <a:lnTo>
                  <a:pt x="313068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1" name="bk object 161"/>
          <p:cNvSpPr/>
          <p:nvPr/>
        </p:nvSpPr>
        <p:spPr>
          <a:xfrm>
            <a:off x="1644998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81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47" y="891042"/>
                </a:lnTo>
                <a:lnTo>
                  <a:pt x="31306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2" name="bk object 162"/>
          <p:cNvSpPr/>
          <p:nvPr/>
        </p:nvSpPr>
        <p:spPr>
          <a:xfrm>
            <a:off x="1644998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81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47" y="891042"/>
                </a:lnTo>
                <a:lnTo>
                  <a:pt x="313068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3" name="bk object 163"/>
          <p:cNvSpPr/>
          <p:nvPr/>
        </p:nvSpPr>
        <p:spPr>
          <a:xfrm>
            <a:off x="980553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68" y="0"/>
                </a:moveTo>
                <a:lnTo>
                  <a:pt x="2826021" y="0"/>
                </a:lnTo>
                <a:lnTo>
                  <a:pt x="0" y="891042"/>
                </a:lnTo>
                <a:lnTo>
                  <a:pt x="304634" y="891042"/>
                </a:lnTo>
                <a:lnTo>
                  <a:pt x="313066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4" name="bk object 164"/>
          <p:cNvSpPr/>
          <p:nvPr/>
        </p:nvSpPr>
        <p:spPr>
          <a:xfrm>
            <a:off x="980553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68" y="0"/>
                </a:moveTo>
                <a:lnTo>
                  <a:pt x="2826021" y="0"/>
                </a:lnTo>
                <a:lnTo>
                  <a:pt x="0" y="891042"/>
                </a:lnTo>
                <a:lnTo>
                  <a:pt x="304634" y="891042"/>
                </a:lnTo>
                <a:lnTo>
                  <a:pt x="313066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5" name="bk object 165"/>
          <p:cNvSpPr/>
          <p:nvPr/>
        </p:nvSpPr>
        <p:spPr>
          <a:xfrm>
            <a:off x="316096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68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34" y="891042"/>
                </a:lnTo>
                <a:lnTo>
                  <a:pt x="313066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6" name="bk object 166"/>
          <p:cNvSpPr/>
          <p:nvPr/>
        </p:nvSpPr>
        <p:spPr>
          <a:xfrm>
            <a:off x="316096" y="10916957"/>
            <a:ext cx="3131185" cy="891540"/>
          </a:xfrm>
          <a:custGeom>
            <a:avLst/>
            <a:gdLst/>
            <a:ahLst/>
            <a:cxnLst/>
            <a:rect l="l" t="t" r="r" b="b"/>
            <a:pathLst>
              <a:path w="3131185" h="891540">
                <a:moveTo>
                  <a:pt x="3130668" y="0"/>
                </a:moveTo>
                <a:lnTo>
                  <a:pt x="2826033" y="0"/>
                </a:lnTo>
                <a:lnTo>
                  <a:pt x="0" y="891042"/>
                </a:lnTo>
                <a:lnTo>
                  <a:pt x="304634" y="891042"/>
                </a:lnTo>
                <a:lnTo>
                  <a:pt x="313066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7" name="bk object 167"/>
          <p:cNvSpPr/>
          <p:nvPr/>
        </p:nvSpPr>
        <p:spPr>
          <a:xfrm>
            <a:off x="0" y="10916957"/>
            <a:ext cx="2782570" cy="877569"/>
          </a:xfrm>
          <a:custGeom>
            <a:avLst/>
            <a:gdLst/>
            <a:ahLst/>
            <a:cxnLst/>
            <a:rect l="l" t="t" r="r" b="b"/>
            <a:pathLst>
              <a:path w="2782570" h="877570">
                <a:moveTo>
                  <a:pt x="2782307" y="0"/>
                </a:moveTo>
                <a:lnTo>
                  <a:pt x="2477660" y="0"/>
                </a:lnTo>
                <a:lnTo>
                  <a:pt x="0" y="781199"/>
                </a:lnTo>
                <a:lnTo>
                  <a:pt x="0" y="877262"/>
                </a:lnTo>
                <a:lnTo>
                  <a:pt x="27823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8" name="bk object 168"/>
          <p:cNvSpPr/>
          <p:nvPr/>
        </p:nvSpPr>
        <p:spPr>
          <a:xfrm>
            <a:off x="0" y="10916957"/>
            <a:ext cx="2782570" cy="877569"/>
          </a:xfrm>
          <a:custGeom>
            <a:avLst/>
            <a:gdLst/>
            <a:ahLst/>
            <a:cxnLst/>
            <a:rect l="l" t="t" r="r" b="b"/>
            <a:pathLst>
              <a:path w="2782570" h="877570">
                <a:moveTo>
                  <a:pt x="2782307" y="0"/>
                </a:moveTo>
                <a:lnTo>
                  <a:pt x="2477660" y="0"/>
                </a:lnTo>
                <a:lnTo>
                  <a:pt x="0" y="781199"/>
                </a:lnTo>
                <a:lnTo>
                  <a:pt x="0" y="877262"/>
                </a:lnTo>
                <a:lnTo>
                  <a:pt x="278230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9" name="bk object 169"/>
          <p:cNvSpPr/>
          <p:nvPr/>
        </p:nvSpPr>
        <p:spPr>
          <a:xfrm>
            <a:off x="0" y="10916957"/>
            <a:ext cx="2118360" cy="668020"/>
          </a:xfrm>
          <a:custGeom>
            <a:avLst/>
            <a:gdLst/>
            <a:ahLst/>
            <a:cxnLst/>
            <a:rect l="l" t="t" r="r" b="b"/>
            <a:pathLst>
              <a:path w="2118360" h="668020">
                <a:moveTo>
                  <a:pt x="2117851" y="0"/>
                </a:moveTo>
                <a:lnTo>
                  <a:pt x="1813203" y="0"/>
                </a:lnTo>
                <a:lnTo>
                  <a:pt x="0" y="571699"/>
                </a:lnTo>
                <a:lnTo>
                  <a:pt x="0" y="667749"/>
                </a:lnTo>
                <a:lnTo>
                  <a:pt x="211785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0" name="bk object 170"/>
          <p:cNvSpPr/>
          <p:nvPr/>
        </p:nvSpPr>
        <p:spPr>
          <a:xfrm>
            <a:off x="0" y="10916957"/>
            <a:ext cx="2118360" cy="668020"/>
          </a:xfrm>
          <a:custGeom>
            <a:avLst/>
            <a:gdLst/>
            <a:ahLst/>
            <a:cxnLst/>
            <a:rect l="l" t="t" r="r" b="b"/>
            <a:pathLst>
              <a:path w="2118360" h="668020">
                <a:moveTo>
                  <a:pt x="2117851" y="0"/>
                </a:moveTo>
                <a:lnTo>
                  <a:pt x="1813203" y="0"/>
                </a:lnTo>
                <a:lnTo>
                  <a:pt x="0" y="571699"/>
                </a:lnTo>
                <a:lnTo>
                  <a:pt x="0" y="667749"/>
                </a:lnTo>
                <a:lnTo>
                  <a:pt x="211785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1" name="bk object 171"/>
          <p:cNvSpPr/>
          <p:nvPr/>
        </p:nvSpPr>
        <p:spPr>
          <a:xfrm>
            <a:off x="1" y="10916957"/>
            <a:ext cx="1453515" cy="458470"/>
          </a:xfrm>
          <a:custGeom>
            <a:avLst/>
            <a:gdLst/>
            <a:ahLst/>
            <a:cxnLst/>
            <a:rect l="l" t="t" r="r" b="b"/>
            <a:pathLst>
              <a:path w="1453515" h="458470">
                <a:moveTo>
                  <a:pt x="179995" y="305445"/>
                </a:moveTo>
                <a:lnTo>
                  <a:pt x="0" y="362201"/>
                </a:lnTo>
                <a:lnTo>
                  <a:pt x="0" y="458251"/>
                </a:lnTo>
                <a:lnTo>
                  <a:pt x="220602" y="388696"/>
                </a:lnTo>
                <a:lnTo>
                  <a:pt x="179995" y="388696"/>
                </a:lnTo>
                <a:lnTo>
                  <a:pt x="179995" y="305445"/>
                </a:lnTo>
                <a:close/>
              </a:path>
              <a:path w="1453515" h="458470">
                <a:moveTo>
                  <a:pt x="1453392" y="0"/>
                </a:moveTo>
                <a:lnTo>
                  <a:pt x="1148757" y="0"/>
                </a:lnTo>
                <a:lnTo>
                  <a:pt x="238709" y="286941"/>
                </a:lnTo>
                <a:lnTo>
                  <a:pt x="179995" y="388696"/>
                </a:lnTo>
                <a:lnTo>
                  <a:pt x="220602" y="388696"/>
                </a:lnTo>
                <a:lnTo>
                  <a:pt x="145339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2" name="bk object 172"/>
          <p:cNvSpPr/>
          <p:nvPr/>
        </p:nvSpPr>
        <p:spPr>
          <a:xfrm>
            <a:off x="1" y="10916957"/>
            <a:ext cx="1453515" cy="458470"/>
          </a:xfrm>
          <a:custGeom>
            <a:avLst/>
            <a:gdLst/>
            <a:ahLst/>
            <a:cxnLst/>
            <a:rect l="l" t="t" r="r" b="b"/>
            <a:pathLst>
              <a:path w="1453515" h="458470">
                <a:moveTo>
                  <a:pt x="179995" y="305445"/>
                </a:moveTo>
                <a:lnTo>
                  <a:pt x="0" y="362201"/>
                </a:lnTo>
                <a:lnTo>
                  <a:pt x="0" y="458251"/>
                </a:lnTo>
                <a:lnTo>
                  <a:pt x="220602" y="388696"/>
                </a:lnTo>
                <a:lnTo>
                  <a:pt x="179995" y="388696"/>
                </a:lnTo>
                <a:lnTo>
                  <a:pt x="179995" y="305445"/>
                </a:lnTo>
                <a:close/>
              </a:path>
              <a:path w="1453515" h="458470">
                <a:moveTo>
                  <a:pt x="1453392" y="0"/>
                </a:moveTo>
                <a:lnTo>
                  <a:pt x="1148757" y="0"/>
                </a:lnTo>
                <a:lnTo>
                  <a:pt x="238709" y="286941"/>
                </a:lnTo>
                <a:lnTo>
                  <a:pt x="179995" y="388696"/>
                </a:lnTo>
                <a:lnTo>
                  <a:pt x="220602" y="388696"/>
                </a:lnTo>
                <a:lnTo>
                  <a:pt x="14533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3" name="bk object 173"/>
          <p:cNvSpPr/>
          <p:nvPr/>
        </p:nvSpPr>
        <p:spPr>
          <a:xfrm>
            <a:off x="318706" y="10916957"/>
            <a:ext cx="8069580" cy="891540"/>
          </a:xfrm>
          <a:custGeom>
            <a:avLst/>
            <a:gdLst/>
            <a:ahLst/>
            <a:cxnLst/>
            <a:rect l="l" t="t" r="r" b="b"/>
            <a:pathLst>
              <a:path w="8069580" h="891540">
                <a:moveTo>
                  <a:pt x="8069287" y="22009"/>
                </a:moveTo>
                <a:lnTo>
                  <a:pt x="5313039" y="891042"/>
                </a:lnTo>
                <a:lnTo>
                  <a:pt x="5617687" y="891042"/>
                </a:lnTo>
                <a:lnTo>
                  <a:pt x="8069287" y="118059"/>
                </a:lnTo>
                <a:lnTo>
                  <a:pt x="8069287" y="22009"/>
                </a:lnTo>
                <a:close/>
              </a:path>
              <a:path w="8069580" h="891540">
                <a:moveTo>
                  <a:pt x="470241" y="0"/>
                </a:moveTo>
                <a:lnTo>
                  <a:pt x="241477" y="0"/>
                </a:lnTo>
                <a:lnTo>
                  <a:pt x="192388" y="4488"/>
                </a:lnTo>
                <a:lnTo>
                  <a:pt x="146189" y="17359"/>
                </a:lnTo>
                <a:lnTo>
                  <a:pt x="103702" y="37811"/>
                </a:lnTo>
                <a:lnTo>
                  <a:pt x="65741" y="65049"/>
                </a:lnTo>
                <a:lnTo>
                  <a:pt x="33125" y="98276"/>
                </a:lnTo>
                <a:lnTo>
                  <a:pt x="6679" y="136690"/>
                </a:lnTo>
                <a:lnTo>
                  <a:pt x="0" y="148268"/>
                </a:lnTo>
                <a:lnTo>
                  <a:pt x="47024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4" name="bk object 174"/>
          <p:cNvSpPr/>
          <p:nvPr/>
        </p:nvSpPr>
        <p:spPr>
          <a:xfrm>
            <a:off x="318706" y="10916957"/>
            <a:ext cx="8069580" cy="891540"/>
          </a:xfrm>
          <a:custGeom>
            <a:avLst/>
            <a:gdLst/>
            <a:ahLst/>
            <a:cxnLst/>
            <a:rect l="l" t="t" r="r" b="b"/>
            <a:pathLst>
              <a:path w="8069580" h="891540">
                <a:moveTo>
                  <a:pt x="8069287" y="22009"/>
                </a:moveTo>
                <a:lnTo>
                  <a:pt x="5313039" y="891042"/>
                </a:lnTo>
                <a:lnTo>
                  <a:pt x="5617687" y="891042"/>
                </a:lnTo>
                <a:lnTo>
                  <a:pt x="8069287" y="118059"/>
                </a:lnTo>
                <a:lnTo>
                  <a:pt x="8069287" y="22009"/>
                </a:lnTo>
                <a:close/>
              </a:path>
              <a:path w="8069580" h="891540">
                <a:moveTo>
                  <a:pt x="470241" y="0"/>
                </a:moveTo>
                <a:lnTo>
                  <a:pt x="241477" y="0"/>
                </a:lnTo>
                <a:lnTo>
                  <a:pt x="192388" y="4488"/>
                </a:lnTo>
                <a:lnTo>
                  <a:pt x="146189" y="17359"/>
                </a:lnTo>
                <a:lnTo>
                  <a:pt x="103702" y="37811"/>
                </a:lnTo>
                <a:lnTo>
                  <a:pt x="65741" y="65049"/>
                </a:lnTo>
                <a:lnTo>
                  <a:pt x="33125" y="98276"/>
                </a:lnTo>
                <a:lnTo>
                  <a:pt x="6679" y="136690"/>
                </a:lnTo>
                <a:lnTo>
                  <a:pt x="0" y="148268"/>
                </a:lnTo>
                <a:lnTo>
                  <a:pt x="47024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5" name="bk object 175"/>
          <p:cNvSpPr/>
          <p:nvPr/>
        </p:nvSpPr>
        <p:spPr>
          <a:xfrm>
            <a:off x="5" y="11012902"/>
            <a:ext cx="8388350" cy="795655"/>
          </a:xfrm>
          <a:custGeom>
            <a:avLst/>
            <a:gdLst/>
            <a:ahLst/>
            <a:cxnLst/>
            <a:rect l="l" t="t" r="r" b="b"/>
            <a:pathLst>
              <a:path w="8388350" h="79565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795654">
                <a:moveTo>
                  <a:pt x="8387989" y="135559"/>
                </a:moveTo>
                <a:lnTo>
                  <a:pt x="6296202" y="795094"/>
                </a:lnTo>
                <a:lnTo>
                  <a:pt x="6600850" y="795094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  <a:path w="8388350" h="795654">
                <a:moveTo>
                  <a:pt x="8387989" y="345059"/>
                </a:moveTo>
                <a:lnTo>
                  <a:pt x="6960654" y="795094"/>
                </a:lnTo>
                <a:lnTo>
                  <a:pt x="7265301" y="795094"/>
                </a:lnTo>
                <a:lnTo>
                  <a:pt x="8387989" y="441121"/>
                </a:lnTo>
                <a:lnTo>
                  <a:pt x="8387989" y="345059"/>
                </a:lnTo>
                <a:close/>
              </a:path>
              <a:path w="8388350" h="795654">
                <a:moveTo>
                  <a:pt x="8387989" y="554570"/>
                </a:moveTo>
                <a:lnTo>
                  <a:pt x="7625118" y="795094"/>
                </a:lnTo>
                <a:lnTo>
                  <a:pt x="7929765" y="795094"/>
                </a:lnTo>
                <a:lnTo>
                  <a:pt x="8387989" y="650621"/>
                </a:lnTo>
                <a:lnTo>
                  <a:pt x="8387989" y="554570"/>
                </a:lnTo>
                <a:close/>
              </a:path>
              <a:path w="8388350" h="795654">
                <a:moveTo>
                  <a:pt x="8387989" y="764070"/>
                </a:moveTo>
                <a:lnTo>
                  <a:pt x="8289569" y="795094"/>
                </a:lnTo>
                <a:lnTo>
                  <a:pt x="8387989" y="795094"/>
                </a:lnTo>
                <a:lnTo>
                  <a:pt x="8387989" y="76407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6" name="bk object 176"/>
          <p:cNvSpPr/>
          <p:nvPr/>
        </p:nvSpPr>
        <p:spPr>
          <a:xfrm>
            <a:off x="5" y="11012902"/>
            <a:ext cx="8388350" cy="795655"/>
          </a:xfrm>
          <a:custGeom>
            <a:avLst/>
            <a:gdLst/>
            <a:ahLst/>
            <a:cxnLst/>
            <a:rect l="l" t="t" r="r" b="b"/>
            <a:pathLst>
              <a:path w="8388350" h="795654">
                <a:moveTo>
                  <a:pt x="179992" y="0"/>
                </a:moveTo>
                <a:lnTo>
                  <a:pt x="0" y="56754"/>
                </a:lnTo>
                <a:lnTo>
                  <a:pt x="0" y="152804"/>
                </a:lnTo>
                <a:lnTo>
                  <a:pt x="179992" y="96062"/>
                </a:lnTo>
                <a:lnTo>
                  <a:pt x="179992" y="0"/>
                </a:lnTo>
                <a:close/>
              </a:path>
              <a:path w="8388350" h="795654">
                <a:moveTo>
                  <a:pt x="8387989" y="135559"/>
                </a:moveTo>
                <a:lnTo>
                  <a:pt x="6296202" y="795094"/>
                </a:lnTo>
                <a:lnTo>
                  <a:pt x="6600850" y="795094"/>
                </a:lnTo>
                <a:lnTo>
                  <a:pt x="8387989" y="231609"/>
                </a:lnTo>
                <a:lnTo>
                  <a:pt x="8387989" y="135559"/>
                </a:lnTo>
                <a:close/>
              </a:path>
              <a:path w="8388350" h="795654">
                <a:moveTo>
                  <a:pt x="8387989" y="345059"/>
                </a:moveTo>
                <a:lnTo>
                  <a:pt x="6960654" y="795094"/>
                </a:lnTo>
                <a:lnTo>
                  <a:pt x="7265301" y="795094"/>
                </a:lnTo>
                <a:lnTo>
                  <a:pt x="8387989" y="441121"/>
                </a:lnTo>
                <a:lnTo>
                  <a:pt x="8387989" y="345059"/>
                </a:lnTo>
                <a:close/>
              </a:path>
              <a:path w="8388350" h="795654">
                <a:moveTo>
                  <a:pt x="8387989" y="554570"/>
                </a:moveTo>
                <a:lnTo>
                  <a:pt x="7625118" y="795094"/>
                </a:lnTo>
                <a:lnTo>
                  <a:pt x="7929765" y="795094"/>
                </a:lnTo>
                <a:lnTo>
                  <a:pt x="8387989" y="650621"/>
                </a:lnTo>
                <a:lnTo>
                  <a:pt x="8387989" y="554570"/>
                </a:lnTo>
                <a:close/>
              </a:path>
              <a:path w="8388350" h="795654">
                <a:moveTo>
                  <a:pt x="8387989" y="764070"/>
                </a:moveTo>
                <a:lnTo>
                  <a:pt x="8289569" y="795094"/>
                </a:lnTo>
                <a:lnTo>
                  <a:pt x="8387989" y="795094"/>
                </a:lnTo>
                <a:lnTo>
                  <a:pt x="8387989" y="76407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7" name="bk object 177"/>
          <p:cNvSpPr/>
          <p:nvPr/>
        </p:nvSpPr>
        <p:spPr>
          <a:xfrm>
            <a:off x="251999" y="923029"/>
            <a:ext cx="0" cy="10014585"/>
          </a:xfrm>
          <a:custGeom>
            <a:avLst/>
            <a:gdLst/>
            <a:ahLst/>
            <a:cxnLst/>
            <a:rect l="l" t="t" r="r" b="b"/>
            <a:pathLst>
              <a:path h="10014585">
                <a:moveTo>
                  <a:pt x="0" y="0"/>
                </a:moveTo>
                <a:lnTo>
                  <a:pt x="0" y="10013988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8" name="bk object 178"/>
          <p:cNvSpPr/>
          <p:nvPr/>
        </p:nvSpPr>
        <p:spPr>
          <a:xfrm>
            <a:off x="350987" y="10857682"/>
            <a:ext cx="120650" cy="59690"/>
          </a:xfrm>
          <a:custGeom>
            <a:avLst/>
            <a:gdLst/>
            <a:ahLst/>
            <a:cxnLst/>
            <a:rect l="l" t="t" r="r" b="b"/>
            <a:pathLst>
              <a:path w="120650" h="59690">
                <a:moveTo>
                  <a:pt x="0" y="59613"/>
                </a:moveTo>
                <a:lnTo>
                  <a:pt x="27641" y="40376"/>
                </a:lnTo>
                <a:lnTo>
                  <a:pt x="57037" y="23939"/>
                </a:lnTo>
                <a:lnTo>
                  <a:pt x="87959" y="10436"/>
                </a:lnTo>
                <a:lnTo>
                  <a:pt x="12018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9" name="bk object 179"/>
          <p:cNvSpPr/>
          <p:nvPr/>
        </p:nvSpPr>
        <p:spPr>
          <a:xfrm>
            <a:off x="713502" y="10845844"/>
            <a:ext cx="6492240" cy="0"/>
          </a:xfrm>
          <a:custGeom>
            <a:avLst/>
            <a:gdLst/>
            <a:ahLst/>
            <a:cxnLst/>
            <a:rect l="l" t="t" r="r" b="b"/>
            <a:pathLst>
              <a:path w="6492240">
                <a:moveTo>
                  <a:pt x="0" y="0"/>
                </a:moveTo>
                <a:lnTo>
                  <a:pt x="6492252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0" name="bk object 180"/>
          <p:cNvSpPr/>
          <p:nvPr/>
        </p:nvSpPr>
        <p:spPr>
          <a:xfrm>
            <a:off x="7307991" y="1741219"/>
            <a:ext cx="0" cy="8951595"/>
          </a:xfrm>
          <a:custGeom>
            <a:avLst/>
            <a:gdLst/>
            <a:ahLst/>
            <a:cxnLst/>
            <a:rect l="l" t="t" r="r" b="b"/>
            <a:pathLst>
              <a:path h="8951595">
                <a:moveTo>
                  <a:pt x="0" y="8951175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1" name="bk object 181"/>
          <p:cNvSpPr/>
          <p:nvPr/>
        </p:nvSpPr>
        <p:spPr>
          <a:xfrm>
            <a:off x="847112" y="1638914"/>
            <a:ext cx="6307455" cy="0"/>
          </a:xfrm>
          <a:custGeom>
            <a:avLst/>
            <a:gdLst/>
            <a:ahLst/>
            <a:cxnLst/>
            <a:rect l="l" t="t" r="r" b="b"/>
            <a:pathLst>
              <a:path w="6307455">
                <a:moveTo>
                  <a:pt x="6307048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2" name="bk object 182"/>
          <p:cNvSpPr/>
          <p:nvPr/>
        </p:nvSpPr>
        <p:spPr>
          <a:xfrm>
            <a:off x="301257" y="858748"/>
            <a:ext cx="369570" cy="650240"/>
          </a:xfrm>
          <a:custGeom>
            <a:avLst/>
            <a:gdLst/>
            <a:ahLst/>
            <a:cxnLst/>
            <a:rect l="l" t="t" r="r" b="b"/>
            <a:pathLst>
              <a:path w="369570" h="650240">
                <a:moveTo>
                  <a:pt x="369417" y="650138"/>
                </a:moveTo>
                <a:lnTo>
                  <a:pt x="0" y="0"/>
                </a:lnTo>
              </a:path>
            </a:pathLst>
          </a:custGeom>
          <a:ln w="6349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3" name="bk object 183"/>
          <p:cNvSpPr/>
          <p:nvPr/>
        </p:nvSpPr>
        <p:spPr>
          <a:xfrm>
            <a:off x="251999" y="10981000"/>
            <a:ext cx="36195" cy="57150"/>
          </a:xfrm>
          <a:custGeom>
            <a:avLst/>
            <a:gdLst/>
            <a:ahLst/>
            <a:cxnLst/>
            <a:rect l="l" t="t" r="r" b="b"/>
            <a:pathLst>
              <a:path w="36195" h="57150">
                <a:moveTo>
                  <a:pt x="0" y="6337"/>
                </a:moveTo>
                <a:lnTo>
                  <a:pt x="0" y="56654"/>
                </a:lnTo>
                <a:lnTo>
                  <a:pt x="11023" y="37553"/>
                </a:lnTo>
                <a:lnTo>
                  <a:pt x="16766" y="27810"/>
                </a:lnTo>
                <a:lnTo>
                  <a:pt x="22807" y="18300"/>
                </a:lnTo>
                <a:lnTo>
                  <a:pt x="29141" y="9028"/>
                </a:lnTo>
                <a:lnTo>
                  <a:pt x="35763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4" name="bk object 184"/>
          <p:cNvSpPr/>
          <p:nvPr/>
        </p:nvSpPr>
        <p:spPr>
          <a:xfrm>
            <a:off x="515270" y="10845846"/>
            <a:ext cx="96520" cy="3175"/>
          </a:xfrm>
          <a:custGeom>
            <a:avLst/>
            <a:gdLst/>
            <a:ahLst/>
            <a:cxnLst/>
            <a:rect l="l" t="t" r="r" b="b"/>
            <a:pathLst>
              <a:path w="96520" h="3175">
                <a:moveTo>
                  <a:pt x="0" y="2984"/>
                </a:moveTo>
                <a:lnTo>
                  <a:pt x="11116" y="1689"/>
                </a:lnTo>
                <a:lnTo>
                  <a:pt x="22305" y="758"/>
                </a:lnTo>
                <a:lnTo>
                  <a:pt x="33559" y="194"/>
                </a:lnTo>
                <a:lnTo>
                  <a:pt x="44869" y="0"/>
                </a:lnTo>
                <a:lnTo>
                  <a:pt x="95986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5" name="bk object 185"/>
          <p:cNvSpPr/>
          <p:nvPr/>
        </p:nvSpPr>
        <p:spPr>
          <a:xfrm>
            <a:off x="7256874" y="10794690"/>
            <a:ext cx="51435" cy="51435"/>
          </a:xfrm>
          <a:custGeom>
            <a:avLst/>
            <a:gdLst/>
            <a:ahLst/>
            <a:cxnLst/>
            <a:rect l="l" t="t" r="r" b="b"/>
            <a:pathLst>
              <a:path w="51434" h="51434">
                <a:moveTo>
                  <a:pt x="0" y="51155"/>
                </a:moveTo>
                <a:lnTo>
                  <a:pt x="51117" y="51155"/>
                </a:lnTo>
                <a:lnTo>
                  <a:pt x="51117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6" name="bk object 186"/>
          <p:cNvSpPr/>
          <p:nvPr/>
        </p:nvSpPr>
        <p:spPr>
          <a:xfrm>
            <a:off x="7256709" y="1638918"/>
            <a:ext cx="51435" cy="51435"/>
          </a:xfrm>
          <a:custGeom>
            <a:avLst/>
            <a:gdLst/>
            <a:ahLst/>
            <a:cxnLst/>
            <a:rect l="l" t="t" r="r" b="b"/>
            <a:pathLst>
              <a:path w="51434" h="51435">
                <a:moveTo>
                  <a:pt x="51282" y="51142"/>
                </a:moveTo>
                <a:lnTo>
                  <a:pt x="51282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7" name="bk object 187"/>
          <p:cNvSpPr/>
          <p:nvPr/>
        </p:nvSpPr>
        <p:spPr>
          <a:xfrm>
            <a:off x="719931" y="1595573"/>
            <a:ext cx="76200" cy="43815"/>
          </a:xfrm>
          <a:custGeom>
            <a:avLst/>
            <a:gdLst/>
            <a:ahLst/>
            <a:cxnLst/>
            <a:rect l="l" t="t" r="r" b="b"/>
            <a:pathLst>
              <a:path w="76200" h="43814">
                <a:moveTo>
                  <a:pt x="75907" y="43345"/>
                </a:moveTo>
                <a:lnTo>
                  <a:pt x="24625" y="43345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8" name="bk object 188"/>
          <p:cNvSpPr/>
          <p:nvPr/>
        </p:nvSpPr>
        <p:spPr>
          <a:xfrm>
            <a:off x="251999" y="772067"/>
            <a:ext cx="24765" cy="50800"/>
          </a:xfrm>
          <a:custGeom>
            <a:avLst/>
            <a:gdLst/>
            <a:ahLst/>
            <a:cxnLst/>
            <a:rect l="l" t="t" r="r" b="b"/>
            <a:pathLst>
              <a:path w="24764" h="50800">
                <a:moveTo>
                  <a:pt x="24625" y="43345"/>
                </a:moveTo>
                <a:lnTo>
                  <a:pt x="0" y="0"/>
                </a:lnTo>
                <a:lnTo>
                  <a:pt x="0" y="50317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9" name="bk object 189"/>
          <p:cNvSpPr/>
          <p:nvPr/>
        </p:nvSpPr>
        <p:spPr>
          <a:xfrm>
            <a:off x="1105664" y="1233891"/>
            <a:ext cx="6216015" cy="0"/>
          </a:xfrm>
          <a:custGeom>
            <a:avLst/>
            <a:gdLst/>
            <a:ahLst/>
            <a:cxnLst/>
            <a:rect l="l" t="t" r="r" b="b"/>
            <a:pathLst>
              <a:path w="6216015">
                <a:moveTo>
                  <a:pt x="0" y="0"/>
                </a:moveTo>
                <a:lnTo>
                  <a:pt x="6215494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0" name="bk object 190"/>
          <p:cNvSpPr/>
          <p:nvPr/>
        </p:nvSpPr>
        <p:spPr>
          <a:xfrm>
            <a:off x="7493030" y="334649"/>
            <a:ext cx="448945" cy="776605"/>
          </a:xfrm>
          <a:custGeom>
            <a:avLst/>
            <a:gdLst/>
            <a:ahLst/>
            <a:cxnLst/>
            <a:rect l="l" t="t" r="r" b="b"/>
            <a:pathLst>
              <a:path w="448945" h="776605">
                <a:moveTo>
                  <a:pt x="0" y="776617"/>
                </a:moveTo>
                <a:lnTo>
                  <a:pt x="448411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1" name="bk object 191"/>
          <p:cNvSpPr/>
          <p:nvPr/>
        </p:nvSpPr>
        <p:spPr>
          <a:xfrm>
            <a:off x="499258" y="252902"/>
            <a:ext cx="7335520" cy="0"/>
          </a:xfrm>
          <a:custGeom>
            <a:avLst/>
            <a:gdLst/>
            <a:ahLst/>
            <a:cxnLst/>
            <a:rect l="l" t="t" r="r" b="b"/>
            <a:pathLst>
              <a:path w="7335520">
                <a:moveTo>
                  <a:pt x="7335494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2" name="bk object 192"/>
          <p:cNvSpPr/>
          <p:nvPr/>
        </p:nvSpPr>
        <p:spPr>
          <a:xfrm>
            <a:off x="466336" y="375526"/>
            <a:ext cx="441325" cy="776605"/>
          </a:xfrm>
          <a:custGeom>
            <a:avLst/>
            <a:gdLst/>
            <a:ahLst/>
            <a:cxnLst/>
            <a:rect l="l" t="t" r="r" b="b"/>
            <a:pathLst>
              <a:path w="441325" h="776605">
                <a:moveTo>
                  <a:pt x="0" y="0"/>
                </a:moveTo>
                <a:lnTo>
                  <a:pt x="441274" y="776617"/>
                </a:lnTo>
              </a:path>
            </a:pathLst>
          </a:custGeom>
          <a:ln w="6349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3" name="bk object 193"/>
          <p:cNvSpPr/>
          <p:nvPr/>
        </p:nvSpPr>
        <p:spPr>
          <a:xfrm>
            <a:off x="7371695" y="1193009"/>
            <a:ext cx="74295" cy="41275"/>
          </a:xfrm>
          <a:custGeom>
            <a:avLst/>
            <a:gdLst/>
            <a:ahLst/>
            <a:cxnLst/>
            <a:rect l="l" t="t" r="r" b="b"/>
            <a:pathLst>
              <a:path w="74295" h="41275">
                <a:moveTo>
                  <a:pt x="0" y="40881"/>
                </a:moveTo>
                <a:lnTo>
                  <a:pt x="50533" y="40881"/>
                </a:lnTo>
                <a:lnTo>
                  <a:pt x="74129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4" name="bk object 194"/>
          <p:cNvSpPr/>
          <p:nvPr/>
        </p:nvSpPr>
        <p:spPr>
          <a:xfrm>
            <a:off x="7937341" y="252904"/>
            <a:ext cx="51435" cy="41275"/>
          </a:xfrm>
          <a:custGeom>
            <a:avLst/>
            <a:gdLst/>
            <a:ahLst/>
            <a:cxnLst/>
            <a:rect l="l" t="t" r="r" b="b"/>
            <a:pathLst>
              <a:path w="51434" h="41275">
                <a:moveTo>
                  <a:pt x="27698" y="40868"/>
                </a:moveTo>
                <a:lnTo>
                  <a:pt x="51308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5" name="bk object 195"/>
          <p:cNvSpPr/>
          <p:nvPr/>
        </p:nvSpPr>
        <p:spPr>
          <a:xfrm>
            <a:off x="396665" y="252904"/>
            <a:ext cx="51435" cy="41275"/>
          </a:xfrm>
          <a:custGeom>
            <a:avLst/>
            <a:gdLst/>
            <a:ahLst/>
            <a:cxnLst/>
            <a:rect l="l" t="t" r="r" b="b"/>
            <a:pathLst>
              <a:path w="51434" h="41275">
                <a:moveTo>
                  <a:pt x="51295" y="0"/>
                </a:moveTo>
                <a:lnTo>
                  <a:pt x="0" y="0"/>
                </a:lnTo>
                <a:lnTo>
                  <a:pt x="23215" y="4086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6" name="bk object 196"/>
          <p:cNvSpPr/>
          <p:nvPr/>
        </p:nvSpPr>
        <p:spPr>
          <a:xfrm>
            <a:off x="930840" y="1193009"/>
            <a:ext cx="74295" cy="41275"/>
          </a:xfrm>
          <a:custGeom>
            <a:avLst/>
            <a:gdLst/>
            <a:ahLst/>
            <a:cxnLst/>
            <a:rect l="l" t="t" r="r" b="b"/>
            <a:pathLst>
              <a:path w="74294" h="41275">
                <a:moveTo>
                  <a:pt x="0" y="0"/>
                </a:moveTo>
                <a:lnTo>
                  <a:pt x="23228" y="40881"/>
                </a:lnTo>
                <a:lnTo>
                  <a:pt x="73761" y="40881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19417" y="472440"/>
            <a:ext cx="7549515" cy="18897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19417" y="2716530"/>
            <a:ext cx="7549515" cy="77952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852039" y="10984230"/>
            <a:ext cx="2684272" cy="5905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19417" y="10984230"/>
            <a:ext cx="1929320" cy="5905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1/5/2017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039612" y="10984230"/>
            <a:ext cx="1929320" cy="5905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0968926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855443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2010329"/>
      </p:ext>
    </p:extLst>
  </p:cSld>
  <p:clrMapOvr>
    <a:masterClrMapping/>
  </p:clrMapOvr>
</p:sld>
</file>

<file path=ppt/theme/theme1.xml><?xml version="1.0" encoding="utf-8"?>
<a:theme xmlns:a="http://schemas.openxmlformats.org/drawingml/2006/main" name="Rückseit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Rückseit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2</vt:i4>
      </vt:variant>
      <vt:variant>
        <vt:lpstr>Folientitel</vt:lpstr>
      </vt:variant>
      <vt:variant>
        <vt:i4>2</vt:i4>
      </vt:variant>
    </vt:vector>
  </HeadingPairs>
  <TitlesOfParts>
    <vt:vector size="4" baseType="lpstr">
      <vt:lpstr>Rückseite</vt:lpstr>
      <vt:lpstr>1_Rückseite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C4-Fenstertasche_1c2c_PDF-Vorlage.indd</dc:title>
  <cp:lastModifiedBy>Evelin Szabo</cp:lastModifiedBy>
  <cp:revision>1</cp:revision>
  <dcterms:created xsi:type="dcterms:W3CDTF">2017-01-05T11:41:38Z</dcterms:created>
  <dcterms:modified xsi:type="dcterms:W3CDTF">2017-01-05T10:49:25Z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2017-01-05T00:00:00Z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2017-01-05T00:00:00Z</vt:filetime>
  </property>
</Properties>
</file>